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24.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3.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4"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Lst>
  <p:sldSz cy="5143500" cx="9144000"/>
  <p:notesSz cx="6858000" cy="9144000"/>
  <p:embeddedFontLst>
    <p:embeddedFont>
      <p:font typeface="Raleway"/>
      <p:regular r:id="rId30"/>
      <p:bold r:id="rId31"/>
      <p:italic r:id="rId32"/>
      <p:boldItalic r:id="rId33"/>
    </p:embeddedFont>
    <p:embeddedFont>
      <p:font typeface="Roboto"/>
      <p:regular r:id="rId34"/>
      <p:bold r:id="rId35"/>
      <p:italic r:id="rId36"/>
      <p:boldItalic r:id="rId37"/>
    </p:embeddedFont>
    <p:embeddedFont>
      <p:font typeface="Lato"/>
      <p:regular r:id="rId38"/>
      <p:bold r:id="rId39"/>
      <p:italic r:id="rId40"/>
      <p:boldItalic r:id="rId41"/>
    </p:embeddedFont>
    <p:embeddedFont>
      <p:font typeface="Roboto Light"/>
      <p:regular r:id="rId42"/>
      <p:bold r:id="rId43"/>
      <p:italic r:id="rId44"/>
      <p:boldItalic r:id="rId4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Lato-italic.fntdata"/><Relationship Id="rId20" Type="http://schemas.openxmlformats.org/officeDocument/2006/relationships/slide" Target="slides/slide15.xml"/><Relationship Id="rId42" Type="http://schemas.openxmlformats.org/officeDocument/2006/relationships/font" Target="fonts/RobotoLight-regular.fntdata"/><Relationship Id="rId41" Type="http://schemas.openxmlformats.org/officeDocument/2006/relationships/font" Target="fonts/Lato-boldItalic.fntdata"/><Relationship Id="rId22" Type="http://schemas.openxmlformats.org/officeDocument/2006/relationships/slide" Target="slides/slide17.xml"/><Relationship Id="rId44" Type="http://schemas.openxmlformats.org/officeDocument/2006/relationships/font" Target="fonts/RobotoLight-italic.fntdata"/><Relationship Id="rId21" Type="http://schemas.openxmlformats.org/officeDocument/2006/relationships/slide" Target="slides/slide16.xml"/><Relationship Id="rId43" Type="http://schemas.openxmlformats.org/officeDocument/2006/relationships/font" Target="fonts/RobotoLight-bold.fntdata"/><Relationship Id="rId24" Type="http://schemas.openxmlformats.org/officeDocument/2006/relationships/slide" Target="slides/slide19.xml"/><Relationship Id="rId23" Type="http://schemas.openxmlformats.org/officeDocument/2006/relationships/slide" Target="slides/slide18.xml"/><Relationship Id="rId45" Type="http://schemas.openxmlformats.org/officeDocument/2006/relationships/font" Target="fonts/RobotoLight-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slide" Target="slides/slide24.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font" Target="fonts/Raleway-bold.fntdata"/><Relationship Id="rId30" Type="http://schemas.openxmlformats.org/officeDocument/2006/relationships/font" Target="fonts/Raleway-regular.fntdata"/><Relationship Id="rId11" Type="http://schemas.openxmlformats.org/officeDocument/2006/relationships/slide" Target="slides/slide6.xml"/><Relationship Id="rId33" Type="http://schemas.openxmlformats.org/officeDocument/2006/relationships/font" Target="fonts/Raleway-boldItalic.fntdata"/><Relationship Id="rId10" Type="http://schemas.openxmlformats.org/officeDocument/2006/relationships/slide" Target="slides/slide5.xml"/><Relationship Id="rId32" Type="http://schemas.openxmlformats.org/officeDocument/2006/relationships/font" Target="fonts/Raleway-italic.fntdata"/><Relationship Id="rId13" Type="http://schemas.openxmlformats.org/officeDocument/2006/relationships/slide" Target="slides/slide8.xml"/><Relationship Id="rId35" Type="http://schemas.openxmlformats.org/officeDocument/2006/relationships/font" Target="fonts/Roboto-bold.fntdata"/><Relationship Id="rId12" Type="http://schemas.openxmlformats.org/officeDocument/2006/relationships/slide" Target="slides/slide7.xml"/><Relationship Id="rId34" Type="http://schemas.openxmlformats.org/officeDocument/2006/relationships/font" Target="fonts/Roboto-regular.fntdata"/><Relationship Id="rId15" Type="http://schemas.openxmlformats.org/officeDocument/2006/relationships/slide" Target="slides/slide10.xml"/><Relationship Id="rId37" Type="http://schemas.openxmlformats.org/officeDocument/2006/relationships/font" Target="fonts/Roboto-boldItalic.fntdata"/><Relationship Id="rId14" Type="http://schemas.openxmlformats.org/officeDocument/2006/relationships/slide" Target="slides/slide9.xml"/><Relationship Id="rId36" Type="http://schemas.openxmlformats.org/officeDocument/2006/relationships/font" Target="fonts/Roboto-italic.fntdata"/><Relationship Id="rId17" Type="http://schemas.openxmlformats.org/officeDocument/2006/relationships/slide" Target="slides/slide12.xml"/><Relationship Id="rId39" Type="http://schemas.openxmlformats.org/officeDocument/2006/relationships/font" Target="fonts/Lato-bold.fntdata"/><Relationship Id="rId16" Type="http://schemas.openxmlformats.org/officeDocument/2006/relationships/slide" Target="slides/slide11.xml"/><Relationship Id="rId38" Type="http://schemas.openxmlformats.org/officeDocument/2006/relationships/font" Target="fonts/Lato-regular.fntdata"/><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317500" lvl="0" marL="457200">
              <a:spcBef>
                <a:spcPts val="0"/>
              </a:spcBef>
              <a:spcAft>
                <a:spcPts val="0"/>
              </a:spcAft>
              <a:buSzPts val="1400"/>
              <a:buChar char="●"/>
              <a:defRPr sz="1100"/>
            </a:lvl1pPr>
            <a:lvl2pPr indent="-317500" lvl="1" marL="914400">
              <a:spcBef>
                <a:spcPts val="0"/>
              </a:spcBef>
              <a:spcAft>
                <a:spcPts val="0"/>
              </a:spcAft>
              <a:buSzPts val="1400"/>
              <a:buChar char="○"/>
              <a:defRPr sz="1100"/>
            </a:lvl2pPr>
            <a:lvl3pPr indent="-317500" lvl="2" marL="1371600">
              <a:spcBef>
                <a:spcPts val="0"/>
              </a:spcBef>
              <a:spcAft>
                <a:spcPts val="0"/>
              </a:spcAft>
              <a:buSzPts val="1400"/>
              <a:buChar char="■"/>
              <a:defRPr sz="1100"/>
            </a:lvl3pPr>
            <a:lvl4pPr indent="-317500" lvl="3" marL="1828800">
              <a:spcBef>
                <a:spcPts val="0"/>
              </a:spcBef>
              <a:spcAft>
                <a:spcPts val="0"/>
              </a:spcAft>
              <a:buSzPts val="1400"/>
              <a:buChar char="●"/>
              <a:defRPr sz="1100"/>
            </a:lvl4pPr>
            <a:lvl5pPr indent="-317500" lvl="4" marL="2286000">
              <a:spcBef>
                <a:spcPts val="0"/>
              </a:spcBef>
              <a:spcAft>
                <a:spcPts val="0"/>
              </a:spcAft>
              <a:buSzPts val="1400"/>
              <a:buChar char="○"/>
              <a:defRPr sz="1100"/>
            </a:lvl5pPr>
            <a:lvl6pPr indent="-317500" lvl="5" marL="2743200">
              <a:spcBef>
                <a:spcPts val="0"/>
              </a:spcBef>
              <a:spcAft>
                <a:spcPts val="0"/>
              </a:spcAft>
              <a:buSzPts val="1400"/>
              <a:buChar char="■"/>
              <a:defRPr sz="1100"/>
            </a:lvl6pPr>
            <a:lvl7pPr indent="-317500" lvl="6" marL="3200400">
              <a:spcBef>
                <a:spcPts val="0"/>
              </a:spcBef>
              <a:spcAft>
                <a:spcPts val="0"/>
              </a:spcAft>
              <a:buSzPts val="1400"/>
              <a:buChar char="●"/>
              <a:defRPr sz="1100"/>
            </a:lvl7pPr>
            <a:lvl8pPr indent="-317500" lvl="7" marL="3657600">
              <a:spcBef>
                <a:spcPts val="0"/>
              </a:spcBef>
              <a:spcAft>
                <a:spcPts val="0"/>
              </a:spcAft>
              <a:buSzPts val="1400"/>
              <a:buChar char="○"/>
              <a:defRPr sz="1100"/>
            </a:lvl8pPr>
            <a:lvl9pPr indent="-317500" lvl="8" marL="4114800">
              <a:spcBef>
                <a:spcPts val="0"/>
              </a:spcBef>
              <a:spcAft>
                <a:spcPts val="0"/>
              </a:spcAft>
              <a:buSzPts val="14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 name="Shape 172"/>
        <p:cNvGrpSpPr/>
        <p:nvPr/>
      </p:nvGrpSpPr>
      <p:grpSpPr>
        <a:xfrm>
          <a:off x="0" y="0"/>
          <a:ext cx="0" cy="0"/>
          <a:chOff x="0" y="0"/>
          <a:chExt cx="0" cy="0"/>
        </a:xfrm>
      </p:grpSpPr>
      <p:sp>
        <p:nvSpPr>
          <p:cNvPr id="173" name="Google Shape;173;g30c78b7441d_1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4" name="Google Shape;174;g30c78b7441d_1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6" name="Shape 306"/>
        <p:cNvGrpSpPr/>
        <p:nvPr/>
      </p:nvGrpSpPr>
      <p:grpSpPr>
        <a:xfrm>
          <a:off x="0" y="0"/>
          <a:ext cx="0" cy="0"/>
          <a:chOff x="0" y="0"/>
          <a:chExt cx="0" cy="0"/>
        </a:xfrm>
      </p:grpSpPr>
      <p:sp>
        <p:nvSpPr>
          <p:cNvPr id="307" name="Google Shape;307;g322017efc19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8" name="Google Shape;308;g322017efc19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7" name="Shape 317"/>
        <p:cNvGrpSpPr/>
        <p:nvPr/>
      </p:nvGrpSpPr>
      <p:grpSpPr>
        <a:xfrm>
          <a:off x="0" y="0"/>
          <a:ext cx="0" cy="0"/>
          <a:chOff x="0" y="0"/>
          <a:chExt cx="0" cy="0"/>
        </a:xfrm>
      </p:grpSpPr>
      <p:sp>
        <p:nvSpPr>
          <p:cNvPr id="318" name="Google Shape;318;g1f88252dc4_0_67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9" name="Google Shape;319;g1f88252dc4_0_67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8" name="Shape 398"/>
        <p:cNvGrpSpPr/>
        <p:nvPr/>
      </p:nvGrpSpPr>
      <p:grpSpPr>
        <a:xfrm>
          <a:off x="0" y="0"/>
          <a:ext cx="0" cy="0"/>
          <a:chOff x="0" y="0"/>
          <a:chExt cx="0" cy="0"/>
        </a:xfrm>
      </p:grpSpPr>
      <p:sp>
        <p:nvSpPr>
          <p:cNvPr id="399" name="Google Shape;399;g1f88252dc4_0_75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00" name="Google Shape;400;g1f88252dc4_0_7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1" name="Shape 611"/>
        <p:cNvGrpSpPr/>
        <p:nvPr/>
      </p:nvGrpSpPr>
      <p:grpSpPr>
        <a:xfrm>
          <a:off x="0" y="0"/>
          <a:ext cx="0" cy="0"/>
          <a:chOff x="0" y="0"/>
          <a:chExt cx="0" cy="0"/>
        </a:xfrm>
      </p:grpSpPr>
      <p:sp>
        <p:nvSpPr>
          <p:cNvPr id="612" name="Google Shape;612;g1f88252dc4_0_24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13" name="Google Shape;613;g1f88252dc4_0_2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7" name="Shape 617"/>
        <p:cNvGrpSpPr/>
        <p:nvPr/>
      </p:nvGrpSpPr>
      <p:grpSpPr>
        <a:xfrm>
          <a:off x="0" y="0"/>
          <a:ext cx="0" cy="0"/>
          <a:chOff x="0" y="0"/>
          <a:chExt cx="0" cy="0"/>
        </a:xfrm>
      </p:grpSpPr>
      <p:sp>
        <p:nvSpPr>
          <p:cNvPr id="618" name="Google Shape;618;g30f80c3bd3e_1_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19" name="Google Shape;619;g30f80c3bd3e_1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3" name="Shape 623"/>
        <p:cNvGrpSpPr/>
        <p:nvPr/>
      </p:nvGrpSpPr>
      <p:grpSpPr>
        <a:xfrm>
          <a:off x="0" y="0"/>
          <a:ext cx="0" cy="0"/>
          <a:chOff x="0" y="0"/>
          <a:chExt cx="0" cy="0"/>
        </a:xfrm>
      </p:grpSpPr>
      <p:sp>
        <p:nvSpPr>
          <p:cNvPr id="624" name="Google Shape;624;g1f88252dc4_0_30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25" name="Google Shape;625;g1f88252dc4_0_30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1" name="Shape 631"/>
        <p:cNvGrpSpPr/>
        <p:nvPr/>
      </p:nvGrpSpPr>
      <p:grpSpPr>
        <a:xfrm>
          <a:off x="0" y="0"/>
          <a:ext cx="0" cy="0"/>
          <a:chOff x="0" y="0"/>
          <a:chExt cx="0" cy="0"/>
        </a:xfrm>
      </p:grpSpPr>
      <p:sp>
        <p:nvSpPr>
          <p:cNvPr id="632" name="Google Shape;632;g1f88252dc4_0_66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33" name="Google Shape;633;g1f88252dc4_0_6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4" name="Shape 644"/>
        <p:cNvGrpSpPr/>
        <p:nvPr/>
      </p:nvGrpSpPr>
      <p:grpSpPr>
        <a:xfrm>
          <a:off x="0" y="0"/>
          <a:ext cx="0" cy="0"/>
          <a:chOff x="0" y="0"/>
          <a:chExt cx="0" cy="0"/>
        </a:xfrm>
      </p:grpSpPr>
      <p:sp>
        <p:nvSpPr>
          <p:cNvPr id="645" name="Google Shape;645;g1f88252dc4_0_28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46" name="Google Shape;646;g1f88252dc4_0_28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9" name="Shape 649"/>
        <p:cNvGrpSpPr/>
        <p:nvPr/>
      </p:nvGrpSpPr>
      <p:grpSpPr>
        <a:xfrm>
          <a:off x="0" y="0"/>
          <a:ext cx="0" cy="0"/>
          <a:chOff x="0" y="0"/>
          <a:chExt cx="0" cy="0"/>
        </a:xfrm>
      </p:grpSpPr>
      <p:sp>
        <p:nvSpPr>
          <p:cNvPr id="650" name="Google Shape;650;g1f88252dc4_0_109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51" name="Google Shape;651;g1f88252dc4_0_109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5" name="Shape 665"/>
        <p:cNvGrpSpPr/>
        <p:nvPr/>
      </p:nvGrpSpPr>
      <p:grpSpPr>
        <a:xfrm>
          <a:off x="0" y="0"/>
          <a:ext cx="0" cy="0"/>
          <a:chOff x="0" y="0"/>
          <a:chExt cx="0" cy="0"/>
        </a:xfrm>
      </p:grpSpPr>
      <p:sp>
        <p:nvSpPr>
          <p:cNvPr id="666" name="Google Shape;666;g1f88252dc4_0_127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67" name="Google Shape;667;g1f88252dc4_0_127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9" name="Shape 179"/>
        <p:cNvGrpSpPr/>
        <p:nvPr/>
      </p:nvGrpSpPr>
      <p:grpSpPr>
        <a:xfrm>
          <a:off x="0" y="0"/>
          <a:ext cx="0" cy="0"/>
          <a:chOff x="0" y="0"/>
          <a:chExt cx="0" cy="0"/>
        </a:xfrm>
      </p:grpSpPr>
      <p:sp>
        <p:nvSpPr>
          <p:cNvPr id="180" name="Google Shape;180;g1f88252dc4_0_8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1" name="Google Shape;181;g1f88252dc4_0_8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4" name="Shape 684"/>
        <p:cNvGrpSpPr/>
        <p:nvPr/>
      </p:nvGrpSpPr>
      <p:grpSpPr>
        <a:xfrm>
          <a:off x="0" y="0"/>
          <a:ext cx="0" cy="0"/>
          <a:chOff x="0" y="0"/>
          <a:chExt cx="0" cy="0"/>
        </a:xfrm>
      </p:grpSpPr>
      <p:sp>
        <p:nvSpPr>
          <p:cNvPr id="685" name="Google Shape;685;g1f88252dc4_0_11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86" name="Google Shape;686;g1f88252dc4_0_11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0" name="Shape 690"/>
        <p:cNvGrpSpPr/>
        <p:nvPr/>
      </p:nvGrpSpPr>
      <p:grpSpPr>
        <a:xfrm>
          <a:off x="0" y="0"/>
          <a:ext cx="0" cy="0"/>
          <a:chOff x="0" y="0"/>
          <a:chExt cx="0" cy="0"/>
        </a:xfrm>
      </p:grpSpPr>
      <p:sp>
        <p:nvSpPr>
          <p:cNvPr id="691" name="Google Shape;691;g1f88252dc4_0_11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92" name="Google Shape;692;g1f88252dc4_0_11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3" name="Shape 713"/>
        <p:cNvGrpSpPr/>
        <p:nvPr/>
      </p:nvGrpSpPr>
      <p:grpSpPr>
        <a:xfrm>
          <a:off x="0" y="0"/>
          <a:ext cx="0" cy="0"/>
          <a:chOff x="0" y="0"/>
          <a:chExt cx="0" cy="0"/>
        </a:xfrm>
      </p:grpSpPr>
      <p:sp>
        <p:nvSpPr>
          <p:cNvPr id="714" name="Google Shape;714;g3201cd2acb8_0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15" name="Google Shape;715;g3201cd2acb8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6" name="Shape 736"/>
        <p:cNvGrpSpPr/>
        <p:nvPr/>
      </p:nvGrpSpPr>
      <p:grpSpPr>
        <a:xfrm>
          <a:off x="0" y="0"/>
          <a:ext cx="0" cy="0"/>
          <a:chOff x="0" y="0"/>
          <a:chExt cx="0" cy="0"/>
        </a:xfrm>
      </p:grpSpPr>
      <p:sp>
        <p:nvSpPr>
          <p:cNvPr id="737" name="Google Shape;737;g3206b6dd585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38" name="Google Shape;738;g3206b6dd58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9" name="Shape 759"/>
        <p:cNvGrpSpPr/>
        <p:nvPr/>
      </p:nvGrpSpPr>
      <p:grpSpPr>
        <a:xfrm>
          <a:off x="0" y="0"/>
          <a:ext cx="0" cy="0"/>
          <a:chOff x="0" y="0"/>
          <a:chExt cx="0" cy="0"/>
        </a:xfrm>
      </p:grpSpPr>
      <p:sp>
        <p:nvSpPr>
          <p:cNvPr id="760" name="Google Shape;760;g1f88252dc4_0_153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61" name="Google Shape;761;g1f88252dc4_0_15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5" name="Shape 195"/>
        <p:cNvGrpSpPr/>
        <p:nvPr/>
      </p:nvGrpSpPr>
      <p:grpSpPr>
        <a:xfrm>
          <a:off x="0" y="0"/>
          <a:ext cx="0" cy="0"/>
          <a:chOff x="0" y="0"/>
          <a:chExt cx="0" cy="0"/>
        </a:xfrm>
      </p:grpSpPr>
      <p:sp>
        <p:nvSpPr>
          <p:cNvPr id="196" name="Google Shape;196;g1f88252dc4_0_16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7" name="Google Shape;197;g1f88252dc4_0_1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3" name="Shape 203"/>
        <p:cNvGrpSpPr/>
        <p:nvPr/>
      </p:nvGrpSpPr>
      <p:grpSpPr>
        <a:xfrm>
          <a:off x="0" y="0"/>
          <a:ext cx="0" cy="0"/>
          <a:chOff x="0" y="0"/>
          <a:chExt cx="0" cy="0"/>
        </a:xfrm>
      </p:grpSpPr>
      <p:sp>
        <p:nvSpPr>
          <p:cNvPr id="204" name="Google Shape;204;g1f88252dc4_0_20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5" name="Google Shape;205;g1f88252dc4_0_20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6" name="Shape 216"/>
        <p:cNvGrpSpPr/>
        <p:nvPr/>
      </p:nvGrpSpPr>
      <p:grpSpPr>
        <a:xfrm>
          <a:off x="0" y="0"/>
          <a:ext cx="0" cy="0"/>
          <a:chOff x="0" y="0"/>
          <a:chExt cx="0" cy="0"/>
        </a:xfrm>
      </p:grpSpPr>
      <p:sp>
        <p:nvSpPr>
          <p:cNvPr id="217" name="Google Shape;217;g30e0a9cdadc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8" name="Google Shape;218;g30e0a9cdadc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9" name="Shape 229"/>
        <p:cNvGrpSpPr/>
        <p:nvPr/>
      </p:nvGrpSpPr>
      <p:grpSpPr>
        <a:xfrm>
          <a:off x="0" y="0"/>
          <a:ext cx="0" cy="0"/>
          <a:chOff x="0" y="0"/>
          <a:chExt cx="0" cy="0"/>
        </a:xfrm>
      </p:grpSpPr>
      <p:sp>
        <p:nvSpPr>
          <p:cNvPr id="230" name="Google Shape;230;g30c78b7441d_1_7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1" name="Google Shape;231;g30c78b7441d_1_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2" name="Shape 242"/>
        <p:cNvGrpSpPr/>
        <p:nvPr/>
      </p:nvGrpSpPr>
      <p:grpSpPr>
        <a:xfrm>
          <a:off x="0" y="0"/>
          <a:ext cx="0" cy="0"/>
          <a:chOff x="0" y="0"/>
          <a:chExt cx="0" cy="0"/>
        </a:xfrm>
      </p:grpSpPr>
      <p:sp>
        <p:nvSpPr>
          <p:cNvPr id="243" name="Google Shape;243;g1f88252dc4_0_123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4" name="Google Shape;244;g1f88252dc4_0_12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8" name="Shape 278"/>
        <p:cNvGrpSpPr/>
        <p:nvPr/>
      </p:nvGrpSpPr>
      <p:grpSpPr>
        <a:xfrm>
          <a:off x="0" y="0"/>
          <a:ext cx="0" cy="0"/>
          <a:chOff x="0" y="0"/>
          <a:chExt cx="0" cy="0"/>
        </a:xfrm>
      </p:grpSpPr>
      <p:sp>
        <p:nvSpPr>
          <p:cNvPr id="279" name="Google Shape;279;g1f88252dc4_0_114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0" name="Google Shape;280;g1f88252dc4_0_11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8" name="Shape 298"/>
        <p:cNvGrpSpPr/>
        <p:nvPr/>
      </p:nvGrpSpPr>
      <p:grpSpPr>
        <a:xfrm>
          <a:off x="0" y="0"/>
          <a:ext cx="0" cy="0"/>
          <a:chOff x="0" y="0"/>
          <a:chExt cx="0" cy="0"/>
        </a:xfrm>
      </p:grpSpPr>
      <p:sp>
        <p:nvSpPr>
          <p:cNvPr id="299" name="Google Shape;299;g326347c9db3_0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0" name="Google Shape;300;g326347c9db3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3.jpg"/><Relationship Id="rId3" Type="http://schemas.openxmlformats.org/officeDocument/2006/relationships/slide" Target="/ppt/slides/slide2.xml"/><Relationship Id="rId4" Type="http://schemas.openxmlformats.org/officeDocument/2006/relationships/slide" Target="/ppt/slides/slide2.xml"/><Relationship Id="rId5" Type="http://schemas.openxmlformats.org/officeDocument/2006/relationships/slide" Target="/ppt/slides/slide2.xml"/><Relationship Id="rId6" Type="http://schemas.openxmlformats.org/officeDocument/2006/relationships/slide" Target="/ppt/slides/slide2.xml"/><Relationship Id="rId7" Type="http://schemas.openxmlformats.org/officeDocument/2006/relationships/hyperlink" Target="https://www.pexels.com/photo/low-angle-photography-of-high-rise-building-305833/" TargetMode="Externa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slide" Target="/ppt/slides/slide2.xml"/><Relationship Id="rId3" Type="http://schemas.openxmlformats.org/officeDocument/2006/relationships/slide" Target="/ppt/slides/slide2.xml"/><Relationship Id="rId4" Type="http://schemas.openxmlformats.org/officeDocument/2006/relationships/slide" Target="/ppt/slides/slide2.xml"/><Relationship Id="rId5" Type="http://schemas.openxmlformats.org/officeDocument/2006/relationships/slide" Target="/ppt/slides/slide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slide" Target="/ppt/slides/slide2.xml"/><Relationship Id="rId3" Type="http://schemas.openxmlformats.org/officeDocument/2006/relationships/slide" Target="/ppt/slides/slide2.xml"/><Relationship Id="rId4" Type="http://schemas.openxmlformats.org/officeDocument/2006/relationships/slide" Target="/ppt/slides/slide2.xml"/><Relationship Id="rId5" Type="http://schemas.openxmlformats.org/officeDocument/2006/relationships/slide" Target="/ppt/slides/slide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slide" Target="/ppt/slides/slide2.xml"/><Relationship Id="rId3" Type="http://schemas.openxmlformats.org/officeDocument/2006/relationships/slide" Target="/ppt/slides/slide2.xml"/><Relationship Id="rId4" Type="http://schemas.openxmlformats.org/officeDocument/2006/relationships/slide" Target="/ppt/slides/slide2.xml"/><Relationship Id="rId5" Type="http://schemas.openxmlformats.org/officeDocument/2006/relationships/slide" Target="/ppt/slides/slide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slide" Target="/ppt/slides/slide2.xml"/><Relationship Id="rId3" Type="http://schemas.openxmlformats.org/officeDocument/2006/relationships/slide" Target="/ppt/slides/slide2.xml"/><Relationship Id="rId4" Type="http://schemas.openxmlformats.org/officeDocument/2006/relationships/slide" Target="/ppt/slides/slide2.xml"/><Relationship Id="rId5" Type="http://schemas.openxmlformats.org/officeDocument/2006/relationships/slide" Target="/ppt/slides/slide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slide" Target="/ppt/slides/slide2.xml"/><Relationship Id="rId3" Type="http://schemas.openxmlformats.org/officeDocument/2006/relationships/slide" Target="/ppt/slides/slide2.xml"/><Relationship Id="rId4" Type="http://schemas.openxmlformats.org/officeDocument/2006/relationships/slide" Target="/ppt/slides/slide2.xml"/><Relationship Id="rId5" Type="http://schemas.openxmlformats.org/officeDocument/2006/relationships/slide" Target="/ppt/slides/slide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slide" Target="/ppt/slides/slide2.xml"/><Relationship Id="rId3" Type="http://schemas.openxmlformats.org/officeDocument/2006/relationships/slide" Target="/ppt/slides/slide2.xml"/><Relationship Id="rId4" Type="http://schemas.openxmlformats.org/officeDocument/2006/relationships/slide" Target="/ppt/slides/slide2.xml"/><Relationship Id="rId5" Type="http://schemas.openxmlformats.org/officeDocument/2006/relationships/slide" Target="/ppt/slides/slide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3.jpg"/><Relationship Id="rId3" Type="http://schemas.openxmlformats.org/officeDocument/2006/relationships/hyperlink" Target="https://www.pexels.com/photo/low-angle-photography-of-high-rise-building-305833/" TargetMode="Externa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slide" Target="/ppt/slides/slide2.xml"/><Relationship Id="rId3" Type="http://schemas.openxmlformats.org/officeDocument/2006/relationships/slide" Target="/ppt/slides/slide2.xml"/><Relationship Id="rId4" Type="http://schemas.openxmlformats.org/officeDocument/2006/relationships/slide" Target="/ppt/slides/slide2.xml"/><Relationship Id="rId5" Type="http://schemas.openxmlformats.org/officeDocument/2006/relationships/slide" Target="/ppt/slides/slide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slide" Target="/ppt/slides/slide2.xml"/><Relationship Id="rId3" Type="http://schemas.openxmlformats.org/officeDocument/2006/relationships/slide" Target="/ppt/slides/slide2.xml"/><Relationship Id="rId4" Type="http://schemas.openxmlformats.org/officeDocument/2006/relationships/slide" Target="/ppt/slides/slide2.xml"/><Relationship Id="rId5" Type="http://schemas.openxmlformats.org/officeDocument/2006/relationships/slide" Target="/ppt/slides/slide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slide" Target="/ppt/slides/slide2.xml"/><Relationship Id="rId3" Type="http://schemas.openxmlformats.org/officeDocument/2006/relationships/slide" Target="/ppt/slides/slide2.xml"/><Relationship Id="rId4" Type="http://schemas.openxmlformats.org/officeDocument/2006/relationships/slide" Target="/ppt/slides/slide2.xml"/><Relationship Id="rId5" Type="http://schemas.openxmlformats.org/officeDocument/2006/relationships/slide" Target="/ppt/slides/slide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2.jpg"/><Relationship Id="rId3" Type="http://schemas.openxmlformats.org/officeDocument/2006/relationships/slide" Target="/ppt/slides/slide2.xml"/><Relationship Id="rId4" Type="http://schemas.openxmlformats.org/officeDocument/2006/relationships/slide" Target="/ppt/slides/slide2.xml"/><Relationship Id="rId5" Type="http://schemas.openxmlformats.org/officeDocument/2006/relationships/slide" Target="/ppt/slides/slide2.xml"/><Relationship Id="rId6" Type="http://schemas.openxmlformats.org/officeDocument/2006/relationships/slide" Target="/ppt/slides/slide2.xml"/><Relationship Id="rId7" Type="http://schemas.openxmlformats.org/officeDocument/2006/relationships/hyperlink" Target="https://www.pexels.com/photo/interior-of-united-states-capitol-rotunda-with-ornamental-dome-5214909/" TargetMode="Externa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slide" Target="/ppt/slides/slide2.xml"/><Relationship Id="rId3" Type="http://schemas.openxmlformats.org/officeDocument/2006/relationships/slide" Target="/ppt/slides/slide2.xml"/><Relationship Id="rId4" Type="http://schemas.openxmlformats.org/officeDocument/2006/relationships/slide" Target="/ppt/slides/slide2.xml"/><Relationship Id="rId5" Type="http://schemas.openxmlformats.org/officeDocument/2006/relationships/slide" Target="/ppt/slides/slide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slide" Target="/ppt/slides/slide2.xml"/><Relationship Id="rId3" Type="http://schemas.openxmlformats.org/officeDocument/2006/relationships/slide" Target="/ppt/slides/slide2.xml"/><Relationship Id="rId4" Type="http://schemas.openxmlformats.org/officeDocument/2006/relationships/slide" Target="/ppt/slides/slide2.xml"/><Relationship Id="rId5" Type="http://schemas.openxmlformats.org/officeDocument/2006/relationships/slide" Target="/ppt/slides/slide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slide" Target="/ppt/slides/slide2.xml"/><Relationship Id="rId3" Type="http://schemas.openxmlformats.org/officeDocument/2006/relationships/slide" Target="/ppt/slides/slide2.xml"/><Relationship Id="rId4" Type="http://schemas.openxmlformats.org/officeDocument/2006/relationships/slide" Target="/ppt/slides/slide2.xml"/><Relationship Id="rId5" Type="http://schemas.openxmlformats.org/officeDocument/2006/relationships/slide" Target="/ppt/slides/slide2.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solidFill>
          <a:schemeClr val="lt2"/>
        </a:solidFill>
      </p:bgPr>
    </p:bg>
    <p:spTree>
      <p:nvGrpSpPr>
        <p:cNvPr id="9" name="Shape 9"/>
        <p:cNvGrpSpPr/>
        <p:nvPr/>
      </p:nvGrpSpPr>
      <p:grpSpPr>
        <a:xfrm>
          <a:off x="0" y="0"/>
          <a:ext cx="0" cy="0"/>
          <a:chOff x="0" y="0"/>
          <a:chExt cx="0" cy="0"/>
        </a:xfrm>
      </p:grpSpPr>
      <p:pic>
        <p:nvPicPr>
          <p:cNvPr id="10" name="Google Shape;10;p2"/>
          <p:cNvPicPr preferRelativeResize="0"/>
          <p:nvPr/>
        </p:nvPicPr>
        <p:blipFill>
          <a:blip r:embed="rId2">
            <a:alphaModFix/>
          </a:blip>
          <a:stretch>
            <a:fillRect/>
          </a:stretch>
        </p:blipFill>
        <p:spPr>
          <a:xfrm>
            <a:off x="1675" y="487800"/>
            <a:ext cx="9144000" cy="4655650"/>
          </a:xfrm>
          <a:prstGeom prst="rect">
            <a:avLst/>
          </a:prstGeom>
          <a:noFill/>
          <a:ln>
            <a:noFill/>
          </a:ln>
        </p:spPr>
      </p:pic>
      <p:sp>
        <p:nvSpPr>
          <p:cNvPr id="11" name="Google Shape;11;p2"/>
          <p:cNvSpPr txBox="1"/>
          <p:nvPr>
            <p:ph type="ctrTitle"/>
          </p:nvPr>
        </p:nvSpPr>
        <p:spPr>
          <a:xfrm>
            <a:off x="729450" y="1322450"/>
            <a:ext cx="7688100" cy="1664700"/>
          </a:xfrm>
          <a:prstGeom prst="rect">
            <a:avLst/>
          </a:prstGeom>
          <a:noFill/>
        </p:spPr>
        <p:txBody>
          <a:bodyPr anchorCtr="0" anchor="t" bIns="91425" lIns="91425" spcFirstLastPara="1" rIns="91425" wrap="square" tIns="91425">
            <a:noAutofit/>
          </a:bodyPr>
          <a:lstStyle>
            <a:lvl1pPr lvl="0">
              <a:spcBef>
                <a:spcPts val="0"/>
              </a:spcBef>
              <a:spcAft>
                <a:spcPts val="0"/>
              </a:spcAft>
              <a:buClr>
                <a:schemeClr val="dk2"/>
              </a:buClr>
              <a:buSzPts val="4200"/>
              <a:buNone/>
              <a:defRPr sz="4200">
                <a:solidFill>
                  <a:schemeClr val="dk2"/>
                </a:solidFill>
              </a:defRPr>
            </a:lvl1pPr>
            <a:lvl2pPr lvl="1">
              <a:spcBef>
                <a:spcPts val="0"/>
              </a:spcBef>
              <a:spcAft>
                <a:spcPts val="0"/>
              </a:spcAft>
              <a:buClr>
                <a:schemeClr val="dk2"/>
              </a:buClr>
              <a:buSzPts val="4200"/>
              <a:buNone/>
              <a:defRPr sz="4200">
                <a:solidFill>
                  <a:schemeClr val="dk2"/>
                </a:solidFill>
              </a:defRPr>
            </a:lvl2pPr>
            <a:lvl3pPr lvl="2">
              <a:spcBef>
                <a:spcPts val="0"/>
              </a:spcBef>
              <a:spcAft>
                <a:spcPts val="0"/>
              </a:spcAft>
              <a:buClr>
                <a:schemeClr val="dk2"/>
              </a:buClr>
              <a:buSzPts val="4200"/>
              <a:buNone/>
              <a:defRPr sz="4200">
                <a:solidFill>
                  <a:schemeClr val="dk2"/>
                </a:solidFill>
              </a:defRPr>
            </a:lvl3pPr>
            <a:lvl4pPr lvl="3">
              <a:spcBef>
                <a:spcPts val="0"/>
              </a:spcBef>
              <a:spcAft>
                <a:spcPts val="0"/>
              </a:spcAft>
              <a:buClr>
                <a:schemeClr val="dk2"/>
              </a:buClr>
              <a:buSzPts val="4200"/>
              <a:buNone/>
              <a:defRPr sz="4200">
                <a:solidFill>
                  <a:schemeClr val="dk2"/>
                </a:solidFill>
              </a:defRPr>
            </a:lvl4pPr>
            <a:lvl5pPr lvl="4">
              <a:spcBef>
                <a:spcPts val="0"/>
              </a:spcBef>
              <a:spcAft>
                <a:spcPts val="0"/>
              </a:spcAft>
              <a:buClr>
                <a:schemeClr val="dk2"/>
              </a:buClr>
              <a:buSzPts val="4200"/>
              <a:buNone/>
              <a:defRPr sz="4200">
                <a:solidFill>
                  <a:schemeClr val="dk2"/>
                </a:solidFill>
              </a:defRPr>
            </a:lvl5pPr>
            <a:lvl6pPr lvl="5">
              <a:spcBef>
                <a:spcPts val="0"/>
              </a:spcBef>
              <a:spcAft>
                <a:spcPts val="0"/>
              </a:spcAft>
              <a:buClr>
                <a:schemeClr val="dk2"/>
              </a:buClr>
              <a:buSzPts val="4200"/>
              <a:buNone/>
              <a:defRPr sz="4200">
                <a:solidFill>
                  <a:schemeClr val="dk2"/>
                </a:solidFill>
              </a:defRPr>
            </a:lvl6pPr>
            <a:lvl7pPr lvl="6">
              <a:spcBef>
                <a:spcPts val="0"/>
              </a:spcBef>
              <a:spcAft>
                <a:spcPts val="0"/>
              </a:spcAft>
              <a:buClr>
                <a:schemeClr val="dk2"/>
              </a:buClr>
              <a:buSzPts val="4200"/>
              <a:buNone/>
              <a:defRPr sz="4200">
                <a:solidFill>
                  <a:schemeClr val="dk2"/>
                </a:solidFill>
              </a:defRPr>
            </a:lvl7pPr>
            <a:lvl8pPr lvl="7">
              <a:spcBef>
                <a:spcPts val="0"/>
              </a:spcBef>
              <a:spcAft>
                <a:spcPts val="0"/>
              </a:spcAft>
              <a:buClr>
                <a:schemeClr val="dk2"/>
              </a:buClr>
              <a:buSzPts val="4200"/>
              <a:buNone/>
              <a:defRPr sz="4200">
                <a:solidFill>
                  <a:schemeClr val="dk2"/>
                </a:solidFill>
              </a:defRPr>
            </a:lvl8pPr>
            <a:lvl9pPr lvl="8">
              <a:spcBef>
                <a:spcPts val="0"/>
              </a:spcBef>
              <a:spcAft>
                <a:spcPts val="0"/>
              </a:spcAft>
              <a:buClr>
                <a:schemeClr val="dk2"/>
              </a:buClr>
              <a:buSzPts val="4200"/>
              <a:buNone/>
              <a:defRPr sz="4200">
                <a:solidFill>
                  <a:schemeClr val="dk2"/>
                </a:solidFill>
              </a:defRPr>
            </a:lvl9pPr>
          </a:lstStyle>
          <a:p/>
        </p:txBody>
      </p:sp>
      <p:sp>
        <p:nvSpPr>
          <p:cNvPr id="12" name="Google Shape;12;p2"/>
          <p:cNvSpPr txBox="1"/>
          <p:nvPr>
            <p:ph idx="1" type="subTitle"/>
          </p:nvPr>
        </p:nvSpPr>
        <p:spPr>
          <a:xfrm>
            <a:off x="729627" y="2944300"/>
            <a:ext cx="7688100" cy="541200"/>
          </a:xfrm>
          <a:prstGeom prst="rect">
            <a:avLst/>
          </a:prstGeom>
          <a:noFill/>
        </p:spPr>
        <p:txBody>
          <a:bodyPr anchorCtr="0" anchor="t" bIns="91425" lIns="91425" spcFirstLastPara="1" rIns="91425" wrap="square" tIns="91425">
            <a:noAutofit/>
          </a:bodyPr>
          <a:lstStyle>
            <a:lvl1pPr lvl="0">
              <a:lnSpc>
                <a:spcPct val="100000"/>
              </a:lnSpc>
              <a:spcBef>
                <a:spcPts val="0"/>
              </a:spcBef>
              <a:spcAft>
                <a:spcPts val="0"/>
              </a:spcAft>
              <a:buClr>
                <a:schemeClr val="dk2"/>
              </a:buClr>
              <a:buSzPts val="1600"/>
              <a:buNone/>
              <a:defRPr sz="1600">
                <a:solidFill>
                  <a:schemeClr val="dk2"/>
                </a:solidFill>
              </a:defRPr>
            </a:lvl1pPr>
            <a:lvl2pPr lvl="1">
              <a:lnSpc>
                <a:spcPct val="100000"/>
              </a:lnSpc>
              <a:spcBef>
                <a:spcPts val="0"/>
              </a:spcBef>
              <a:spcAft>
                <a:spcPts val="0"/>
              </a:spcAft>
              <a:buSzPts val="1600"/>
              <a:buNone/>
              <a:defRPr sz="1600"/>
            </a:lvl2pPr>
            <a:lvl3pPr lvl="2">
              <a:lnSpc>
                <a:spcPct val="100000"/>
              </a:lnSpc>
              <a:spcBef>
                <a:spcPts val="0"/>
              </a:spcBef>
              <a:spcAft>
                <a:spcPts val="0"/>
              </a:spcAft>
              <a:buSzPts val="1600"/>
              <a:buNone/>
              <a:defRPr sz="1600"/>
            </a:lvl3pPr>
            <a:lvl4pPr lvl="3">
              <a:lnSpc>
                <a:spcPct val="100000"/>
              </a:lnSpc>
              <a:spcBef>
                <a:spcPts val="0"/>
              </a:spcBef>
              <a:spcAft>
                <a:spcPts val="0"/>
              </a:spcAft>
              <a:buSzPts val="1600"/>
              <a:buNone/>
              <a:defRPr sz="1600"/>
            </a:lvl4pPr>
            <a:lvl5pPr lvl="4">
              <a:lnSpc>
                <a:spcPct val="100000"/>
              </a:lnSpc>
              <a:spcBef>
                <a:spcPts val="0"/>
              </a:spcBef>
              <a:spcAft>
                <a:spcPts val="0"/>
              </a:spcAft>
              <a:buSzPts val="1600"/>
              <a:buNone/>
              <a:defRPr sz="1600"/>
            </a:lvl5pPr>
            <a:lvl6pPr lvl="5">
              <a:lnSpc>
                <a:spcPct val="100000"/>
              </a:lnSpc>
              <a:spcBef>
                <a:spcPts val="0"/>
              </a:spcBef>
              <a:spcAft>
                <a:spcPts val="0"/>
              </a:spcAft>
              <a:buSzPts val="1600"/>
              <a:buNone/>
              <a:defRPr sz="1600"/>
            </a:lvl6pPr>
            <a:lvl7pPr lvl="6">
              <a:lnSpc>
                <a:spcPct val="100000"/>
              </a:lnSpc>
              <a:spcBef>
                <a:spcPts val="0"/>
              </a:spcBef>
              <a:spcAft>
                <a:spcPts val="0"/>
              </a:spcAft>
              <a:buSzPts val="1600"/>
              <a:buNone/>
              <a:defRPr sz="1600"/>
            </a:lvl7pPr>
            <a:lvl8pPr lvl="7">
              <a:lnSpc>
                <a:spcPct val="100000"/>
              </a:lnSpc>
              <a:spcBef>
                <a:spcPts val="0"/>
              </a:spcBef>
              <a:spcAft>
                <a:spcPts val="0"/>
              </a:spcAft>
              <a:buSzPts val="1600"/>
              <a:buNone/>
              <a:defRPr sz="1600"/>
            </a:lvl8pPr>
            <a:lvl9pPr lvl="8">
              <a:lnSpc>
                <a:spcPct val="100000"/>
              </a:lnSpc>
              <a:spcBef>
                <a:spcPts val="0"/>
              </a:spcBef>
              <a:spcAft>
                <a:spcPts val="0"/>
              </a:spcAft>
              <a:buSzPts val="1600"/>
              <a:buNone/>
              <a:defRPr sz="1600"/>
            </a:lvl9pPr>
          </a:lstStyle>
          <a:p/>
        </p:txBody>
      </p:sp>
      <p:sp>
        <p:nvSpPr>
          <p:cNvPr id="13" name="Google Shape;13;p2"/>
          <p:cNvSpPr/>
          <p:nvPr/>
        </p:nvSpPr>
        <p:spPr>
          <a:xfrm>
            <a:off x="0" y="0"/>
            <a:ext cx="9144000" cy="487800"/>
          </a:xfrm>
          <a:prstGeom prst="rect">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 name="Google Shape;14;p2">
            <a:hlinkClick action="ppaction://hlinksldjump" r:id="rId3"/>
          </p:cNvPr>
          <p:cNvSpPr/>
          <p:nvPr/>
        </p:nvSpPr>
        <p:spPr>
          <a:xfrm>
            <a:off x="8280450" y="0"/>
            <a:ext cx="863400" cy="4542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15" name="Google Shape;15;p2">
            <a:hlinkClick action="ppaction://hlinksldjump" r:id="rId4"/>
          </p:cNvPr>
          <p:cNvCxnSpPr/>
          <p:nvPr/>
        </p:nvCxnSpPr>
        <p:spPr>
          <a:xfrm>
            <a:off x="8598817" y="216350"/>
            <a:ext cx="216300" cy="0"/>
          </a:xfrm>
          <a:prstGeom prst="straightConnector1">
            <a:avLst/>
          </a:prstGeom>
          <a:noFill/>
          <a:ln cap="flat" cmpd="sng" w="9525">
            <a:solidFill>
              <a:schemeClr val="lt1"/>
            </a:solidFill>
            <a:prstDash val="solid"/>
            <a:round/>
            <a:headEnd len="med" w="med" type="none"/>
            <a:tailEnd len="med" w="med" type="none"/>
          </a:ln>
        </p:spPr>
      </p:cxnSp>
      <p:cxnSp>
        <p:nvCxnSpPr>
          <p:cNvPr id="16" name="Google Shape;16;p2">
            <a:hlinkClick action="ppaction://hlinksldjump" r:id="rId5"/>
          </p:cNvPr>
          <p:cNvCxnSpPr/>
          <p:nvPr/>
        </p:nvCxnSpPr>
        <p:spPr>
          <a:xfrm>
            <a:off x="8598817" y="250138"/>
            <a:ext cx="216300" cy="0"/>
          </a:xfrm>
          <a:prstGeom prst="straightConnector1">
            <a:avLst/>
          </a:prstGeom>
          <a:noFill/>
          <a:ln cap="flat" cmpd="sng" w="9525">
            <a:solidFill>
              <a:schemeClr val="lt1"/>
            </a:solidFill>
            <a:prstDash val="solid"/>
            <a:round/>
            <a:headEnd len="med" w="med" type="none"/>
            <a:tailEnd len="med" w="med" type="none"/>
          </a:ln>
        </p:spPr>
      </p:cxnSp>
      <p:cxnSp>
        <p:nvCxnSpPr>
          <p:cNvPr id="17" name="Google Shape;17;p2">
            <a:hlinkClick action="ppaction://hlinksldjump" r:id="rId6"/>
          </p:cNvPr>
          <p:cNvCxnSpPr/>
          <p:nvPr/>
        </p:nvCxnSpPr>
        <p:spPr>
          <a:xfrm>
            <a:off x="8598817" y="283925"/>
            <a:ext cx="216300" cy="0"/>
          </a:xfrm>
          <a:prstGeom prst="straightConnector1">
            <a:avLst/>
          </a:prstGeom>
          <a:noFill/>
          <a:ln cap="flat" cmpd="sng" w="9525">
            <a:solidFill>
              <a:schemeClr val="lt1"/>
            </a:solidFill>
            <a:prstDash val="solid"/>
            <a:round/>
            <a:headEnd len="med" w="med" type="none"/>
            <a:tailEnd len="med" w="med" type="none"/>
          </a:ln>
        </p:spPr>
      </p:cxnSp>
      <p:grpSp>
        <p:nvGrpSpPr>
          <p:cNvPr id="18" name="Google Shape;18;p2"/>
          <p:cNvGrpSpPr/>
          <p:nvPr/>
        </p:nvGrpSpPr>
        <p:grpSpPr>
          <a:xfrm>
            <a:off x="830392" y="1191182"/>
            <a:ext cx="745804" cy="45900"/>
            <a:chOff x="830392" y="1191182"/>
            <a:chExt cx="745804" cy="45900"/>
          </a:xfrm>
        </p:grpSpPr>
        <p:sp>
          <p:nvSpPr>
            <p:cNvPr id="19" name="Google Shape;19;p2"/>
            <p:cNvSpPr/>
            <p:nvPr/>
          </p:nvSpPr>
          <p:spPr>
            <a:xfrm rot="-5400000">
              <a:off x="1366796" y="1027682"/>
              <a:ext cx="45900" cy="372900"/>
            </a:xfrm>
            <a:prstGeom prst="rect">
              <a:avLst/>
            </a:pr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 name="Google Shape;20;p2"/>
            <p:cNvSpPr/>
            <p:nvPr/>
          </p:nvSpPr>
          <p:spPr>
            <a:xfrm rot="-5400000">
              <a:off x="995392" y="1026182"/>
              <a:ext cx="45900" cy="3759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1" name="Google Shape;21;p2"/>
          <p:cNvSpPr txBox="1"/>
          <p:nvPr>
            <p:ph idx="2" type="body"/>
          </p:nvPr>
        </p:nvSpPr>
        <p:spPr>
          <a:xfrm>
            <a:off x="729627" y="91440"/>
            <a:ext cx="2743200" cy="274200"/>
          </a:xfrm>
          <a:prstGeom prst="rect">
            <a:avLst/>
          </a:prstGeom>
        </p:spPr>
        <p:txBody>
          <a:bodyPr anchorCtr="0" anchor="t" bIns="91425" lIns="91425" spcFirstLastPara="1" rIns="91425" wrap="square" tIns="91425">
            <a:noAutofit/>
          </a:bodyPr>
          <a:lstStyle>
            <a:lvl1pPr indent="-311150" lvl="0" marL="457200">
              <a:spcBef>
                <a:spcPts val="0"/>
              </a:spcBef>
              <a:spcAft>
                <a:spcPts val="0"/>
              </a:spcAft>
              <a:buClr>
                <a:schemeClr val="lt1"/>
              </a:buClr>
              <a:buSzPts val="1300"/>
              <a:buChar char="●"/>
              <a:defRPr>
                <a:solidFill>
                  <a:schemeClr val="lt1"/>
                </a:solidFill>
              </a:defRPr>
            </a:lvl1pPr>
            <a:lvl2pPr indent="-298450" lvl="1" marL="914400">
              <a:spcBef>
                <a:spcPts val="1600"/>
              </a:spcBef>
              <a:spcAft>
                <a:spcPts val="0"/>
              </a:spcAft>
              <a:buClr>
                <a:schemeClr val="lt1"/>
              </a:buClr>
              <a:buSzPts val="1100"/>
              <a:buChar char="○"/>
              <a:defRPr>
                <a:solidFill>
                  <a:schemeClr val="lt1"/>
                </a:solidFill>
              </a:defRPr>
            </a:lvl2pPr>
            <a:lvl3pPr indent="-298450" lvl="2" marL="1371600">
              <a:spcBef>
                <a:spcPts val="1600"/>
              </a:spcBef>
              <a:spcAft>
                <a:spcPts val="0"/>
              </a:spcAft>
              <a:buClr>
                <a:schemeClr val="lt1"/>
              </a:buClr>
              <a:buSzPts val="1100"/>
              <a:buChar char="■"/>
              <a:defRPr>
                <a:solidFill>
                  <a:schemeClr val="lt1"/>
                </a:solidFill>
              </a:defRPr>
            </a:lvl3pPr>
            <a:lvl4pPr indent="-298450" lvl="3" marL="1828800">
              <a:spcBef>
                <a:spcPts val="1600"/>
              </a:spcBef>
              <a:spcAft>
                <a:spcPts val="0"/>
              </a:spcAft>
              <a:buClr>
                <a:schemeClr val="lt1"/>
              </a:buClr>
              <a:buSzPts val="1100"/>
              <a:buChar char="●"/>
              <a:defRPr>
                <a:solidFill>
                  <a:schemeClr val="lt1"/>
                </a:solidFill>
              </a:defRPr>
            </a:lvl4pPr>
            <a:lvl5pPr indent="-298450" lvl="4" marL="2286000">
              <a:spcBef>
                <a:spcPts val="1600"/>
              </a:spcBef>
              <a:spcAft>
                <a:spcPts val="0"/>
              </a:spcAft>
              <a:buClr>
                <a:schemeClr val="lt1"/>
              </a:buClr>
              <a:buSzPts val="1100"/>
              <a:buChar char="○"/>
              <a:defRPr>
                <a:solidFill>
                  <a:schemeClr val="lt1"/>
                </a:solidFill>
              </a:defRPr>
            </a:lvl5pPr>
            <a:lvl6pPr indent="-298450" lvl="5" marL="2743200">
              <a:spcBef>
                <a:spcPts val="1600"/>
              </a:spcBef>
              <a:spcAft>
                <a:spcPts val="0"/>
              </a:spcAft>
              <a:buClr>
                <a:schemeClr val="lt1"/>
              </a:buClr>
              <a:buSzPts val="1100"/>
              <a:buChar char="■"/>
              <a:defRPr>
                <a:solidFill>
                  <a:schemeClr val="lt1"/>
                </a:solidFill>
              </a:defRPr>
            </a:lvl6pPr>
            <a:lvl7pPr indent="-298450" lvl="6" marL="3200400">
              <a:spcBef>
                <a:spcPts val="1600"/>
              </a:spcBef>
              <a:spcAft>
                <a:spcPts val="0"/>
              </a:spcAft>
              <a:buClr>
                <a:schemeClr val="lt1"/>
              </a:buClr>
              <a:buSzPts val="1100"/>
              <a:buChar char="●"/>
              <a:defRPr>
                <a:solidFill>
                  <a:schemeClr val="lt1"/>
                </a:solidFill>
              </a:defRPr>
            </a:lvl7pPr>
            <a:lvl8pPr indent="-298450" lvl="7" marL="3657600">
              <a:spcBef>
                <a:spcPts val="1600"/>
              </a:spcBef>
              <a:spcAft>
                <a:spcPts val="0"/>
              </a:spcAft>
              <a:buClr>
                <a:schemeClr val="lt1"/>
              </a:buClr>
              <a:buSzPts val="1100"/>
              <a:buChar char="○"/>
              <a:defRPr>
                <a:solidFill>
                  <a:schemeClr val="lt1"/>
                </a:solidFill>
              </a:defRPr>
            </a:lvl8pPr>
            <a:lvl9pPr indent="-298450" lvl="8" marL="4114800">
              <a:spcBef>
                <a:spcPts val="1600"/>
              </a:spcBef>
              <a:spcAft>
                <a:spcPts val="1600"/>
              </a:spcAft>
              <a:buClr>
                <a:schemeClr val="lt1"/>
              </a:buClr>
              <a:buSzPts val="1100"/>
              <a:buChar char="■"/>
              <a:defRPr>
                <a:solidFill>
                  <a:schemeClr val="lt1"/>
                </a:solidFill>
              </a:defRPr>
            </a:lvl9pPr>
          </a:lstStyle>
          <a:p/>
        </p:txBody>
      </p:sp>
      <p:sp>
        <p:nvSpPr>
          <p:cNvPr id="22" name="Google Shape;22;p2"/>
          <p:cNvSpPr txBox="1"/>
          <p:nvPr/>
        </p:nvSpPr>
        <p:spPr>
          <a:xfrm>
            <a:off x="7290425" y="4864608"/>
            <a:ext cx="1828800" cy="2742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700">
                <a:solidFill>
                  <a:srgbClr val="999999"/>
                </a:solidFill>
                <a:latin typeface="Roboto"/>
                <a:ea typeface="Roboto"/>
                <a:cs typeface="Roboto"/>
                <a:sym typeface="Roboto"/>
              </a:rPr>
              <a:t>Photo Credit: </a:t>
            </a:r>
            <a:r>
              <a:rPr lang="en" sz="700" u="sng">
                <a:solidFill>
                  <a:srgbClr val="999999"/>
                </a:solidFill>
                <a:latin typeface="Roboto"/>
                <a:ea typeface="Roboto"/>
                <a:cs typeface="Roboto"/>
                <a:sym typeface="Roboto"/>
                <a:hlinkClick r:id="rId7">
                  <a:extLst>
                    <a:ext uri="{A12FA001-AC4F-418D-AE19-62706E023703}">
                      <ahyp:hlinkClr val="tx"/>
                    </a:ext>
                  </a:extLst>
                </a:hlinkClick>
              </a:rPr>
              <a:t>Scott Webb</a:t>
            </a:r>
            <a:endParaRPr sz="700">
              <a:solidFill>
                <a:srgbClr val="999999"/>
              </a:solidFill>
              <a:latin typeface="Roboto"/>
              <a:ea typeface="Roboto"/>
              <a:cs typeface="Roboto"/>
              <a:sym typeface="Roboto"/>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accent3"/>
        </a:solidFill>
      </p:bgPr>
    </p:bg>
    <p:spTree>
      <p:nvGrpSpPr>
        <p:cNvPr id="108" name="Shape 108"/>
        <p:cNvGrpSpPr/>
        <p:nvPr/>
      </p:nvGrpSpPr>
      <p:grpSpPr>
        <a:xfrm>
          <a:off x="0" y="0"/>
          <a:ext cx="0" cy="0"/>
          <a:chOff x="0" y="0"/>
          <a:chExt cx="0" cy="0"/>
        </a:xfrm>
      </p:grpSpPr>
      <p:grpSp>
        <p:nvGrpSpPr>
          <p:cNvPr id="109" name="Google Shape;109;p11"/>
          <p:cNvGrpSpPr/>
          <p:nvPr/>
        </p:nvGrpSpPr>
        <p:grpSpPr>
          <a:xfrm>
            <a:off x="830392" y="4169130"/>
            <a:ext cx="745763" cy="45826"/>
            <a:chOff x="4580561" y="2589004"/>
            <a:chExt cx="1064464" cy="25200"/>
          </a:xfrm>
        </p:grpSpPr>
        <p:sp>
          <p:nvSpPr>
            <p:cNvPr id="110" name="Google Shape;110;p11"/>
            <p:cNvSpPr/>
            <p:nvPr/>
          </p:nvSpPr>
          <p:spPr>
            <a:xfrm rot="-5400000">
              <a:off x="5366325" y="2335504"/>
              <a:ext cx="25200" cy="5322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1" name="Google Shape;111;p11"/>
            <p:cNvSpPr/>
            <p:nvPr/>
          </p:nvSpPr>
          <p:spPr>
            <a:xfrm rot="-5400000">
              <a:off x="4836311" y="2333254"/>
              <a:ext cx="25200" cy="5367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12" name="Google Shape;112;p11"/>
          <p:cNvSpPr txBox="1"/>
          <p:nvPr>
            <p:ph type="title"/>
          </p:nvPr>
        </p:nvSpPr>
        <p:spPr>
          <a:xfrm>
            <a:off x="729450" y="864300"/>
            <a:ext cx="7021200" cy="2985000"/>
          </a:xfrm>
          <a:prstGeom prst="rect">
            <a:avLst/>
          </a:prstGeom>
        </p:spPr>
        <p:txBody>
          <a:bodyPr anchorCtr="0" anchor="ctr" bIns="91425" lIns="91425" spcFirstLastPara="1" rIns="91425" wrap="square" tIns="91425">
            <a:noAutofit/>
          </a:bodyPr>
          <a:lstStyle>
            <a:lvl1pPr lvl="0">
              <a:spcBef>
                <a:spcPts val="0"/>
              </a:spcBef>
              <a:spcAft>
                <a:spcPts val="0"/>
              </a:spcAft>
              <a:buClr>
                <a:schemeClr val="lt1"/>
              </a:buClr>
              <a:buSzPts val="3600"/>
              <a:buNone/>
              <a:defRPr sz="3600">
                <a:solidFill>
                  <a:schemeClr val="lt1"/>
                </a:solidFill>
              </a:defRPr>
            </a:lvl1pPr>
            <a:lvl2pPr lvl="1">
              <a:spcBef>
                <a:spcPts val="0"/>
              </a:spcBef>
              <a:spcAft>
                <a:spcPts val="0"/>
              </a:spcAft>
              <a:buClr>
                <a:schemeClr val="lt1"/>
              </a:buClr>
              <a:buSzPts val="3600"/>
              <a:buNone/>
              <a:defRPr sz="3600">
                <a:solidFill>
                  <a:schemeClr val="lt1"/>
                </a:solidFill>
              </a:defRPr>
            </a:lvl2pPr>
            <a:lvl3pPr lvl="2">
              <a:spcBef>
                <a:spcPts val="0"/>
              </a:spcBef>
              <a:spcAft>
                <a:spcPts val="0"/>
              </a:spcAft>
              <a:buClr>
                <a:schemeClr val="lt1"/>
              </a:buClr>
              <a:buSzPts val="3600"/>
              <a:buNone/>
              <a:defRPr sz="3600">
                <a:solidFill>
                  <a:schemeClr val="lt1"/>
                </a:solidFill>
              </a:defRPr>
            </a:lvl3pPr>
            <a:lvl4pPr lvl="3">
              <a:spcBef>
                <a:spcPts val="0"/>
              </a:spcBef>
              <a:spcAft>
                <a:spcPts val="0"/>
              </a:spcAft>
              <a:buClr>
                <a:schemeClr val="lt1"/>
              </a:buClr>
              <a:buSzPts val="3600"/>
              <a:buNone/>
              <a:defRPr sz="3600">
                <a:solidFill>
                  <a:schemeClr val="lt1"/>
                </a:solidFill>
              </a:defRPr>
            </a:lvl4pPr>
            <a:lvl5pPr lvl="4">
              <a:spcBef>
                <a:spcPts val="0"/>
              </a:spcBef>
              <a:spcAft>
                <a:spcPts val="0"/>
              </a:spcAft>
              <a:buClr>
                <a:schemeClr val="lt1"/>
              </a:buClr>
              <a:buSzPts val="3600"/>
              <a:buNone/>
              <a:defRPr sz="3600">
                <a:solidFill>
                  <a:schemeClr val="lt1"/>
                </a:solidFill>
              </a:defRPr>
            </a:lvl5pPr>
            <a:lvl6pPr lvl="5">
              <a:spcBef>
                <a:spcPts val="0"/>
              </a:spcBef>
              <a:spcAft>
                <a:spcPts val="0"/>
              </a:spcAft>
              <a:buClr>
                <a:schemeClr val="lt1"/>
              </a:buClr>
              <a:buSzPts val="3600"/>
              <a:buNone/>
              <a:defRPr sz="3600">
                <a:solidFill>
                  <a:schemeClr val="lt1"/>
                </a:solidFill>
              </a:defRPr>
            </a:lvl6pPr>
            <a:lvl7pPr lvl="6">
              <a:spcBef>
                <a:spcPts val="0"/>
              </a:spcBef>
              <a:spcAft>
                <a:spcPts val="0"/>
              </a:spcAft>
              <a:buClr>
                <a:schemeClr val="lt1"/>
              </a:buClr>
              <a:buSzPts val="3600"/>
              <a:buNone/>
              <a:defRPr sz="3600">
                <a:solidFill>
                  <a:schemeClr val="lt1"/>
                </a:solidFill>
              </a:defRPr>
            </a:lvl7pPr>
            <a:lvl8pPr lvl="7">
              <a:spcBef>
                <a:spcPts val="0"/>
              </a:spcBef>
              <a:spcAft>
                <a:spcPts val="0"/>
              </a:spcAft>
              <a:buClr>
                <a:schemeClr val="lt1"/>
              </a:buClr>
              <a:buSzPts val="3600"/>
              <a:buNone/>
              <a:defRPr sz="3600">
                <a:solidFill>
                  <a:schemeClr val="lt1"/>
                </a:solidFill>
              </a:defRPr>
            </a:lvl8pPr>
            <a:lvl9pPr lvl="8">
              <a:spcBef>
                <a:spcPts val="0"/>
              </a:spcBef>
              <a:spcAft>
                <a:spcPts val="0"/>
              </a:spcAft>
              <a:buClr>
                <a:schemeClr val="lt1"/>
              </a:buClr>
              <a:buSzPts val="3600"/>
              <a:buNone/>
              <a:defRPr sz="3600">
                <a:solidFill>
                  <a:schemeClr val="lt1"/>
                </a:solidFill>
              </a:defRPr>
            </a:lvl9pPr>
          </a:lstStyle>
          <a:p/>
        </p:txBody>
      </p:sp>
      <p:sp>
        <p:nvSpPr>
          <p:cNvPr id="113" name="Google Shape;113;p11"/>
          <p:cNvSpPr txBox="1"/>
          <p:nvPr>
            <p:ph idx="12" type="sldNum"/>
          </p:nvPr>
        </p:nvSpPr>
        <p:spPr>
          <a:xfrm>
            <a:off x="8536302" y="4749851"/>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
        <p:nvSpPr>
          <p:cNvPr id="114" name="Google Shape;114;p11">
            <a:hlinkClick action="ppaction://hlinksldjump" r:id="rId2"/>
          </p:cNvPr>
          <p:cNvSpPr/>
          <p:nvPr/>
        </p:nvSpPr>
        <p:spPr>
          <a:xfrm>
            <a:off x="8280450" y="0"/>
            <a:ext cx="863400" cy="454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115" name="Google Shape;115;p11">
            <a:hlinkClick action="ppaction://hlinksldjump" r:id="rId3"/>
          </p:cNvPr>
          <p:cNvCxnSpPr/>
          <p:nvPr/>
        </p:nvCxnSpPr>
        <p:spPr>
          <a:xfrm>
            <a:off x="8598817" y="216350"/>
            <a:ext cx="216300" cy="0"/>
          </a:xfrm>
          <a:prstGeom prst="straightConnector1">
            <a:avLst/>
          </a:prstGeom>
          <a:noFill/>
          <a:ln cap="flat" cmpd="sng" w="9525">
            <a:solidFill>
              <a:schemeClr val="lt2"/>
            </a:solidFill>
            <a:prstDash val="solid"/>
            <a:round/>
            <a:headEnd len="med" w="med" type="none"/>
            <a:tailEnd len="med" w="med" type="none"/>
          </a:ln>
        </p:spPr>
      </p:cxnSp>
      <p:cxnSp>
        <p:nvCxnSpPr>
          <p:cNvPr id="116" name="Google Shape;116;p11">
            <a:hlinkClick action="ppaction://hlinksldjump" r:id="rId4"/>
          </p:cNvPr>
          <p:cNvCxnSpPr/>
          <p:nvPr/>
        </p:nvCxnSpPr>
        <p:spPr>
          <a:xfrm>
            <a:off x="8598817" y="250138"/>
            <a:ext cx="216300" cy="0"/>
          </a:xfrm>
          <a:prstGeom prst="straightConnector1">
            <a:avLst/>
          </a:prstGeom>
          <a:noFill/>
          <a:ln cap="flat" cmpd="sng" w="9525">
            <a:solidFill>
              <a:schemeClr val="lt2"/>
            </a:solidFill>
            <a:prstDash val="solid"/>
            <a:round/>
            <a:headEnd len="med" w="med" type="none"/>
            <a:tailEnd len="med" w="med" type="none"/>
          </a:ln>
        </p:spPr>
      </p:cxnSp>
      <p:cxnSp>
        <p:nvCxnSpPr>
          <p:cNvPr id="117" name="Google Shape;117;p11">
            <a:hlinkClick action="ppaction://hlinksldjump" r:id="rId5"/>
          </p:cNvPr>
          <p:cNvCxnSpPr/>
          <p:nvPr/>
        </p:nvCxnSpPr>
        <p:spPr>
          <a:xfrm>
            <a:off x="8598817" y="283925"/>
            <a:ext cx="216300" cy="0"/>
          </a:xfrm>
          <a:prstGeom prst="straightConnector1">
            <a:avLst/>
          </a:prstGeom>
          <a:noFill/>
          <a:ln cap="flat" cmpd="sng" w="9525">
            <a:solidFill>
              <a:schemeClr val="lt2"/>
            </a:solidFill>
            <a:prstDash val="solid"/>
            <a:round/>
            <a:headEnd len="med" w="med" type="none"/>
            <a:tailEnd len="med" w="med" type="none"/>
          </a:ln>
        </p:spPr>
      </p:cxn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18" name="Shape 118"/>
        <p:cNvGrpSpPr/>
        <p:nvPr/>
      </p:nvGrpSpPr>
      <p:grpSpPr>
        <a:xfrm>
          <a:off x="0" y="0"/>
          <a:ext cx="0" cy="0"/>
          <a:chOff x="0" y="0"/>
          <a:chExt cx="0" cy="0"/>
        </a:xfrm>
      </p:grpSpPr>
      <p:sp>
        <p:nvSpPr>
          <p:cNvPr id="119" name="Google Shape;119;p12"/>
          <p:cNvSpPr/>
          <p:nvPr/>
        </p:nvSpPr>
        <p:spPr>
          <a:xfrm>
            <a:off x="0" y="0"/>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20" name="Google Shape;120;p12"/>
          <p:cNvGrpSpPr/>
          <p:nvPr/>
        </p:nvGrpSpPr>
        <p:grpSpPr>
          <a:xfrm>
            <a:off x="830392" y="1191256"/>
            <a:ext cx="745763" cy="45826"/>
            <a:chOff x="4580561" y="2589004"/>
            <a:chExt cx="1064464" cy="25200"/>
          </a:xfrm>
        </p:grpSpPr>
        <p:sp>
          <p:nvSpPr>
            <p:cNvPr id="121" name="Google Shape;121;p12"/>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2" name="Google Shape;122;p12"/>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23" name="Google Shape;123;p12"/>
          <p:cNvSpPr txBox="1"/>
          <p:nvPr>
            <p:ph type="title"/>
          </p:nvPr>
        </p:nvSpPr>
        <p:spPr>
          <a:xfrm>
            <a:off x="730000" y="1318650"/>
            <a:ext cx="3300900" cy="1687200"/>
          </a:xfrm>
          <a:prstGeom prst="rect">
            <a:avLst/>
          </a:prstGeom>
        </p:spPr>
        <p:txBody>
          <a:bodyPr anchorCtr="0" anchor="t" bIns="91425" lIns="91425" spcFirstLastPara="1" rIns="91425" wrap="square" tIns="91425">
            <a:noAutofit/>
          </a:bodyPr>
          <a:lstStyle>
            <a:lvl1pPr lvl="0">
              <a:spcBef>
                <a:spcPts val="0"/>
              </a:spcBef>
              <a:spcAft>
                <a:spcPts val="0"/>
              </a:spcAft>
              <a:buClr>
                <a:schemeClr val="dk2"/>
              </a:buClr>
              <a:buSzPts val="2600"/>
              <a:buNone/>
              <a:defRPr sz="2600">
                <a:solidFill>
                  <a:schemeClr val="dk2"/>
                </a:solidFill>
              </a:defRPr>
            </a:lvl1pPr>
            <a:lvl2pPr lvl="1">
              <a:spcBef>
                <a:spcPts val="0"/>
              </a:spcBef>
              <a:spcAft>
                <a:spcPts val="0"/>
              </a:spcAft>
              <a:buClr>
                <a:schemeClr val="dk2"/>
              </a:buClr>
              <a:buSzPts val="2600"/>
              <a:buNone/>
              <a:defRPr sz="2600">
                <a:solidFill>
                  <a:schemeClr val="dk2"/>
                </a:solidFill>
              </a:defRPr>
            </a:lvl2pPr>
            <a:lvl3pPr lvl="2">
              <a:spcBef>
                <a:spcPts val="0"/>
              </a:spcBef>
              <a:spcAft>
                <a:spcPts val="0"/>
              </a:spcAft>
              <a:buClr>
                <a:schemeClr val="dk2"/>
              </a:buClr>
              <a:buSzPts val="2600"/>
              <a:buNone/>
              <a:defRPr sz="2600">
                <a:solidFill>
                  <a:schemeClr val="dk2"/>
                </a:solidFill>
              </a:defRPr>
            </a:lvl3pPr>
            <a:lvl4pPr lvl="3">
              <a:spcBef>
                <a:spcPts val="0"/>
              </a:spcBef>
              <a:spcAft>
                <a:spcPts val="0"/>
              </a:spcAft>
              <a:buClr>
                <a:schemeClr val="dk2"/>
              </a:buClr>
              <a:buSzPts val="2600"/>
              <a:buNone/>
              <a:defRPr sz="2600">
                <a:solidFill>
                  <a:schemeClr val="dk2"/>
                </a:solidFill>
              </a:defRPr>
            </a:lvl4pPr>
            <a:lvl5pPr lvl="4">
              <a:spcBef>
                <a:spcPts val="0"/>
              </a:spcBef>
              <a:spcAft>
                <a:spcPts val="0"/>
              </a:spcAft>
              <a:buClr>
                <a:schemeClr val="dk2"/>
              </a:buClr>
              <a:buSzPts val="2600"/>
              <a:buNone/>
              <a:defRPr sz="2600">
                <a:solidFill>
                  <a:schemeClr val="dk2"/>
                </a:solidFill>
              </a:defRPr>
            </a:lvl5pPr>
            <a:lvl6pPr lvl="5">
              <a:spcBef>
                <a:spcPts val="0"/>
              </a:spcBef>
              <a:spcAft>
                <a:spcPts val="0"/>
              </a:spcAft>
              <a:buClr>
                <a:schemeClr val="dk2"/>
              </a:buClr>
              <a:buSzPts val="2600"/>
              <a:buNone/>
              <a:defRPr sz="2600">
                <a:solidFill>
                  <a:schemeClr val="dk2"/>
                </a:solidFill>
              </a:defRPr>
            </a:lvl6pPr>
            <a:lvl7pPr lvl="6">
              <a:spcBef>
                <a:spcPts val="0"/>
              </a:spcBef>
              <a:spcAft>
                <a:spcPts val="0"/>
              </a:spcAft>
              <a:buClr>
                <a:schemeClr val="dk2"/>
              </a:buClr>
              <a:buSzPts val="2600"/>
              <a:buNone/>
              <a:defRPr sz="2600">
                <a:solidFill>
                  <a:schemeClr val="dk2"/>
                </a:solidFill>
              </a:defRPr>
            </a:lvl7pPr>
            <a:lvl8pPr lvl="7">
              <a:spcBef>
                <a:spcPts val="0"/>
              </a:spcBef>
              <a:spcAft>
                <a:spcPts val="0"/>
              </a:spcAft>
              <a:buClr>
                <a:schemeClr val="dk2"/>
              </a:buClr>
              <a:buSzPts val="2600"/>
              <a:buNone/>
              <a:defRPr sz="2600">
                <a:solidFill>
                  <a:schemeClr val="dk2"/>
                </a:solidFill>
              </a:defRPr>
            </a:lvl8pPr>
            <a:lvl9pPr lvl="8">
              <a:spcBef>
                <a:spcPts val="0"/>
              </a:spcBef>
              <a:spcAft>
                <a:spcPts val="0"/>
              </a:spcAft>
              <a:buClr>
                <a:schemeClr val="dk2"/>
              </a:buClr>
              <a:buSzPts val="2600"/>
              <a:buNone/>
              <a:defRPr sz="2600">
                <a:solidFill>
                  <a:schemeClr val="dk2"/>
                </a:solidFill>
              </a:defRPr>
            </a:lvl9pPr>
          </a:lstStyle>
          <a:p/>
        </p:txBody>
      </p:sp>
      <p:sp>
        <p:nvSpPr>
          <p:cNvPr id="124" name="Google Shape;124;p12"/>
          <p:cNvSpPr txBox="1"/>
          <p:nvPr>
            <p:ph idx="1" type="subTitle"/>
          </p:nvPr>
        </p:nvSpPr>
        <p:spPr>
          <a:xfrm>
            <a:off x="724950" y="3161525"/>
            <a:ext cx="3300900" cy="759000"/>
          </a:xfrm>
          <a:prstGeom prst="rect">
            <a:avLst/>
          </a:prstGeom>
        </p:spPr>
        <p:txBody>
          <a:bodyPr anchorCtr="0" anchor="t" bIns="91425" lIns="91425" spcFirstLastPara="1" rIns="91425" wrap="square" tIns="91425">
            <a:noAutofit/>
          </a:bodyPr>
          <a:lstStyle>
            <a:lvl1pPr lvl="0">
              <a:lnSpc>
                <a:spcPct val="100000"/>
              </a:lnSpc>
              <a:spcBef>
                <a:spcPts val="0"/>
              </a:spcBef>
              <a:spcAft>
                <a:spcPts val="0"/>
              </a:spcAft>
              <a:buSzPts val="1600"/>
              <a:buNone/>
              <a:defRPr sz="1600"/>
            </a:lvl1pPr>
            <a:lvl2pPr lvl="1">
              <a:lnSpc>
                <a:spcPct val="100000"/>
              </a:lnSpc>
              <a:spcBef>
                <a:spcPts val="0"/>
              </a:spcBef>
              <a:spcAft>
                <a:spcPts val="0"/>
              </a:spcAft>
              <a:buSzPts val="1600"/>
              <a:buNone/>
              <a:defRPr sz="1600"/>
            </a:lvl2pPr>
            <a:lvl3pPr lvl="2">
              <a:lnSpc>
                <a:spcPct val="100000"/>
              </a:lnSpc>
              <a:spcBef>
                <a:spcPts val="0"/>
              </a:spcBef>
              <a:spcAft>
                <a:spcPts val="0"/>
              </a:spcAft>
              <a:buSzPts val="1600"/>
              <a:buNone/>
              <a:defRPr sz="1600"/>
            </a:lvl3pPr>
            <a:lvl4pPr lvl="3">
              <a:lnSpc>
                <a:spcPct val="100000"/>
              </a:lnSpc>
              <a:spcBef>
                <a:spcPts val="0"/>
              </a:spcBef>
              <a:spcAft>
                <a:spcPts val="0"/>
              </a:spcAft>
              <a:buSzPts val="1600"/>
              <a:buNone/>
              <a:defRPr sz="1600"/>
            </a:lvl4pPr>
            <a:lvl5pPr lvl="4">
              <a:lnSpc>
                <a:spcPct val="100000"/>
              </a:lnSpc>
              <a:spcBef>
                <a:spcPts val="0"/>
              </a:spcBef>
              <a:spcAft>
                <a:spcPts val="0"/>
              </a:spcAft>
              <a:buSzPts val="1600"/>
              <a:buNone/>
              <a:defRPr sz="1600"/>
            </a:lvl5pPr>
            <a:lvl6pPr lvl="5">
              <a:lnSpc>
                <a:spcPct val="100000"/>
              </a:lnSpc>
              <a:spcBef>
                <a:spcPts val="0"/>
              </a:spcBef>
              <a:spcAft>
                <a:spcPts val="0"/>
              </a:spcAft>
              <a:buSzPts val="1600"/>
              <a:buNone/>
              <a:defRPr sz="1600"/>
            </a:lvl6pPr>
            <a:lvl7pPr lvl="6">
              <a:lnSpc>
                <a:spcPct val="100000"/>
              </a:lnSpc>
              <a:spcBef>
                <a:spcPts val="0"/>
              </a:spcBef>
              <a:spcAft>
                <a:spcPts val="0"/>
              </a:spcAft>
              <a:buSzPts val="1600"/>
              <a:buNone/>
              <a:defRPr sz="1600"/>
            </a:lvl7pPr>
            <a:lvl8pPr lvl="7">
              <a:lnSpc>
                <a:spcPct val="100000"/>
              </a:lnSpc>
              <a:spcBef>
                <a:spcPts val="0"/>
              </a:spcBef>
              <a:spcAft>
                <a:spcPts val="0"/>
              </a:spcAft>
              <a:buSzPts val="1600"/>
              <a:buNone/>
              <a:defRPr sz="1600"/>
            </a:lvl8pPr>
            <a:lvl9pPr lvl="8">
              <a:lnSpc>
                <a:spcPct val="100000"/>
              </a:lnSpc>
              <a:spcBef>
                <a:spcPts val="0"/>
              </a:spcBef>
              <a:spcAft>
                <a:spcPts val="0"/>
              </a:spcAft>
              <a:buSzPts val="1600"/>
              <a:buNone/>
              <a:defRPr sz="1600"/>
            </a:lvl9pPr>
          </a:lstStyle>
          <a:p/>
        </p:txBody>
      </p:sp>
      <p:sp>
        <p:nvSpPr>
          <p:cNvPr id="125" name="Google Shape;125;p12"/>
          <p:cNvSpPr txBox="1"/>
          <p:nvPr>
            <p:ph idx="2" type="body"/>
          </p:nvPr>
        </p:nvSpPr>
        <p:spPr>
          <a:xfrm>
            <a:off x="5174225" y="1352625"/>
            <a:ext cx="3374400" cy="3025500"/>
          </a:xfrm>
          <a:prstGeom prst="rect">
            <a:avLst/>
          </a:prstGeom>
        </p:spPr>
        <p:txBody>
          <a:bodyPr anchorCtr="0" anchor="t" bIns="91425" lIns="91425" spcFirstLastPara="1" rIns="91425" wrap="square" tIns="91425">
            <a:noAutofit/>
          </a:bodyPr>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126" name="Google Shape;126;p12"/>
          <p:cNvSpPr txBox="1"/>
          <p:nvPr>
            <p:ph idx="12" type="sldNum"/>
          </p:nvPr>
        </p:nvSpPr>
        <p:spPr>
          <a:xfrm>
            <a:off x="8536302" y="4749851"/>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127" name="Google Shape;127;p12">
            <a:hlinkClick action="ppaction://hlinksldjump" r:id="rId2"/>
          </p:cNvPr>
          <p:cNvSpPr/>
          <p:nvPr/>
        </p:nvSpPr>
        <p:spPr>
          <a:xfrm>
            <a:off x="8280450" y="0"/>
            <a:ext cx="863400" cy="4542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128" name="Google Shape;128;p12">
            <a:hlinkClick action="ppaction://hlinksldjump" r:id="rId3"/>
          </p:cNvPr>
          <p:cNvCxnSpPr/>
          <p:nvPr/>
        </p:nvCxnSpPr>
        <p:spPr>
          <a:xfrm>
            <a:off x="8598817" y="216350"/>
            <a:ext cx="216300" cy="0"/>
          </a:xfrm>
          <a:prstGeom prst="straightConnector1">
            <a:avLst/>
          </a:prstGeom>
          <a:noFill/>
          <a:ln cap="flat" cmpd="sng" w="9525">
            <a:solidFill>
              <a:srgbClr val="B7B7B7"/>
            </a:solidFill>
            <a:prstDash val="solid"/>
            <a:round/>
            <a:headEnd len="med" w="med" type="none"/>
            <a:tailEnd len="med" w="med" type="none"/>
          </a:ln>
        </p:spPr>
      </p:cxnSp>
      <p:cxnSp>
        <p:nvCxnSpPr>
          <p:cNvPr id="129" name="Google Shape;129;p12">
            <a:hlinkClick action="ppaction://hlinksldjump" r:id="rId4"/>
          </p:cNvPr>
          <p:cNvCxnSpPr/>
          <p:nvPr/>
        </p:nvCxnSpPr>
        <p:spPr>
          <a:xfrm>
            <a:off x="8598817" y="250138"/>
            <a:ext cx="216300" cy="0"/>
          </a:xfrm>
          <a:prstGeom prst="straightConnector1">
            <a:avLst/>
          </a:prstGeom>
          <a:noFill/>
          <a:ln cap="flat" cmpd="sng" w="9525">
            <a:solidFill>
              <a:srgbClr val="B7B7B7"/>
            </a:solidFill>
            <a:prstDash val="solid"/>
            <a:round/>
            <a:headEnd len="med" w="med" type="none"/>
            <a:tailEnd len="med" w="med" type="none"/>
          </a:ln>
        </p:spPr>
      </p:cxnSp>
      <p:cxnSp>
        <p:nvCxnSpPr>
          <p:cNvPr id="130" name="Google Shape;130;p12">
            <a:hlinkClick action="ppaction://hlinksldjump" r:id="rId5"/>
          </p:cNvPr>
          <p:cNvCxnSpPr/>
          <p:nvPr/>
        </p:nvCxnSpPr>
        <p:spPr>
          <a:xfrm>
            <a:off x="8598817" y="283925"/>
            <a:ext cx="216300" cy="0"/>
          </a:xfrm>
          <a:prstGeom prst="straightConnector1">
            <a:avLst/>
          </a:prstGeom>
          <a:noFill/>
          <a:ln cap="flat" cmpd="sng" w="9525">
            <a:solidFill>
              <a:srgbClr val="B7B7B7"/>
            </a:solidFill>
            <a:prstDash val="solid"/>
            <a:round/>
            <a:headEnd len="med" w="med" type="none"/>
            <a:tailEnd len="med" w="med" type="none"/>
          </a:ln>
        </p:spPr>
      </p:cxn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1" name="Shape 131"/>
        <p:cNvGrpSpPr/>
        <p:nvPr/>
      </p:nvGrpSpPr>
      <p:grpSpPr>
        <a:xfrm>
          <a:off x="0" y="0"/>
          <a:ext cx="0" cy="0"/>
          <a:chOff x="0" y="0"/>
          <a:chExt cx="0" cy="0"/>
        </a:xfrm>
      </p:grpSpPr>
      <p:sp>
        <p:nvSpPr>
          <p:cNvPr id="132" name="Google Shape;132;p13"/>
          <p:cNvSpPr txBox="1"/>
          <p:nvPr>
            <p:ph idx="1" type="body"/>
          </p:nvPr>
        </p:nvSpPr>
        <p:spPr>
          <a:xfrm>
            <a:off x="724950" y="4372551"/>
            <a:ext cx="7697400" cy="460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300"/>
              <a:buNone/>
              <a:defRPr/>
            </a:lvl1pPr>
          </a:lstStyle>
          <a:p/>
        </p:txBody>
      </p:sp>
      <p:sp>
        <p:nvSpPr>
          <p:cNvPr id="133" name="Google Shape;133;p13"/>
          <p:cNvSpPr txBox="1"/>
          <p:nvPr>
            <p:ph idx="12" type="sldNum"/>
          </p:nvPr>
        </p:nvSpPr>
        <p:spPr>
          <a:xfrm>
            <a:off x="8536302" y="4749851"/>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134" name="Google Shape;134;p13">
            <a:hlinkClick action="ppaction://hlinksldjump" r:id="rId2"/>
          </p:cNvPr>
          <p:cNvSpPr/>
          <p:nvPr/>
        </p:nvSpPr>
        <p:spPr>
          <a:xfrm>
            <a:off x="8280450" y="0"/>
            <a:ext cx="863400" cy="4542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135" name="Google Shape;135;p13">
            <a:hlinkClick action="ppaction://hlinksldjump" r:id="rId3"/>
          </p:cNvPr>
          <p:cNvCxnSpPr/>
          <p:nvPr/>
        </p:nvCxnSpPr>
        <p:spPr>
          <a:xfrm>
            <a:off x="8598817" y="216350"/>
            <a:ext cx="216300" cy="0"/>
          </a:xfrm>
          <a:prstGeom prst="straightConnector1">
            <a:avLst/>
          </a:prstGeom>
          <a:noFill/>
          <a:ln cap="flat" cmpd="sng" w="9525">
            <a:solidFill>
              <a:srgbClr val="B7B7B7"/>
            </a:solidFill>
            <a:prstDash val="solid"/>
            <a:round/>
            <a:headEnd len="med" w="med" type="none"/>
            <a:tailEnd len="med" w="med" type="none"/>
          </a:ln>
        </p:spPr>
      </p:cxnSp>
      <p:cxnSp>
        <p:nvCxnSpPr>
          <p:cNvPr id="136" name="Google Shape;136;p13">
            <a:hlinkClick action="ppaction://hlinksldjump" r:id="rId4"/>
          </p:cNvPr>
          <p:cNvCxnSpPr/>
          <p:nvPr/>
        </p:nvCxnSpPr>
        <p:spPr>
          <a:xfrm>
            <a:off x="8598817" y="250138"/>
            <a:ext cx="216300" cy="0"/>
          </a:xfrm>
          <a:prstGeom prst="straightConnector1">
            <a:avLst/>
          </a:prstGeom>
          <a:noFill/>
          <a:ln cap="flat" cmpd="sng" w="9525">
            <a:solidFill>
              <a:srgbClr val="B7B7B7"/>
            </a:solidFill>
            <a:prstDash val="solid"/>
            <a:round/>
            <a:headEnd len="med" w="med" type="none"/>
            <a:tailEnd len="med" w="med" type="none"/>
          </a:ln>
        </p:spPr>
      </p:cxnSp>
      <p:cxnSp>
        <p:nvCxnSpPr>
          <p:cNvPr id="137" name="Google Shape;137;p13">
            <a:hlinkClick action="ppaction://hlinksldjump" r:id="rId5"/>
          </p:cNvPr>
          <p:cNvCxnSpPr/>
          <p:nvPr/>
        </p:nvCxnSpPr>
        <p:spPr>
          <a:xfrm>
            <a:off x="8598817" y="283925"/>
            <a:ext cx="216300" cy="0"/>
          </a:xfrm>
          <a:prstGeom prst="straightConnector1">
            <a:avLst/>
          </a:prstGeom>
          <a:noFill/>
          <a:ln cap="flat" cmpd="sng" w="9525">
            <a:solidFill>
              <a:srgbClr val="B7B7B7"/>
            </a:solidFill>
            <a:prstDash val="solid"/>
            <a:round/>
            <a:headEnd len="med" w="med" type="none"/>
            <a:tailEnd len="med" w="med" type="none"/>
          </a:ln>
        </p:spPr>
      </p:cxn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bg>
      <p:bgPr>
        <a:solidFill>
          <a:schemeClr val="dk1"/>
        </a:solidFill>
      </p:bgPr>
    </p:bg>
    <p:spTree>
      <p:nvGrpSpPr>
        <p:cNvPr id="138" name="Shape 138"/>
        <p:cNvGrpSpPr/>
        <p:nvPr/>
      </p:nvGrpSpPr>
      <p:grpSpPr>
        <a:xfrm>
          <a:off x="0" y="0"/>
          <a:ext cx="0" cy="0"/>
          <a:chOff x="0" y="0"/>
          <a:chExt cx="0" cy="0"/>
        </a:xfrm>
      </p:grpSpPr>
      <p:grpSp>
        <p:nvGrpSpPr>
          <p:cNvPr id="139" name="Google Shape;139;p14"/>
          <p:cNvGrpSpPr/>
          <p:nvPr/>
        </p:nvGrpSpPr>
        <p:grpSpPr>
          <a:xfrm>
            <a:off x="830392" y="4169130"/>
            <a:ext cx="745763" cy="45826"/>
            <a:chOff x="4580561" y="2589004"/>
            <a:chExt cx="1064464" cy="25200"/>
          </a:xfrm>
        </p:grpSpPr>
        <p:sp>
          <p:nvSpPr>
            <p:cNvPr id="140" name="Google Shape;140;p14"/>
            <p:cNvSpPr/>
            <p:nvPr/>
          </p:nvSpPr>
          <p:spPr>
            <a:xfrm rot="-5400000">
              <a:off x="5366325" y="2335504"/>
              <a:ext cx="25200" cy="5322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1" name="Google Shape;141;p14"/>
            <p:cNvSpPr/>
            <p:nvPr/>
          </p:nvSpPr>
          <p:spPr>
            <a:xfrm rot="-5400000">
              <a:off x="4836311" y="2333254"/>
              <a:ext cx="25200" cy="5367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42" name="Google Shape;142;p14"/>
          <p:cNvSpPr txBox="1"/>
          <p:nvPr>
            <p:ph hasCustomPrompt="1" type="title"/>
          </p:nvPr>
        </p:nvSpPr>
        <p:spPr>
          <a:xfrm>
            <a:off x="729450" y="733950"/>
            <a:ext cx="7688400" cy="1244700"/>
          </a:xfrm>
          <a:prstGeom prst="rect">
            <a:avLst/>
          </a:prstGeom>
        </p:spPr>
        <p:txBody>
          <a:bodyPr anchorCtr="0" anchor="t" bIns="91425" lIns="91425" spcFirstLastPara="1" rIns="91425" wrap="square" tIns="91425">
            <a:noAutofit/>
          </a:bodyPr>
          <a:lstStyle>
            <a:lvl1pPr lvl="0">
              <a:spcBef>
                <a:spcPts val="0"/>
              </a:spcBef>
              <a:spcAft>
                <a:spcPts val="0"/>
              </a:spcAft>
              <a:buClr>
                <a:schemeClr val="lt1"/>
              </a:buClr>
              <a:buSzPts val="8000"/>
              <a:buNone/>
              <a:defRPr sz="8000">
                <a:solidFill>
                  <a:schemeClr val="lt1"/>
                </a:solidFill>
              </a:defRPr>
            </a:lvl1pPr>
            <a:lvl2pPr lvl="1">
              <a:spcBef>
                <a:spcPts val="0"/>
              </a:spcBef>
              <a:spcAft>
                <a:spcPts val="0"/>
              </a:spcAft>
              <a:buClr>
                <a:schemeClr val="lt1"/>
              </a:buClr>
              <a:buSzPts val="8000"/>
              <a:buNone/>
              <a:defRPr sz="8000">
                <a:solidFill>
                  <a:schemeClr val="lt1"/>
                </a:solidFill>
              </a:defRPr>
            </a:lvl2pPr>
            <a:lvl3pPr lvl="2">
              <a:spcBef>
                <a:spcPts val="0"/>
              </a:spcBef>
              <a:spcAft>
                <a:spcPts val="0"/>
              </a:spcAft>
              <a:buClr>
                <a:schemeClr val="lt1"/>
              </a:buClr>
              <a:buSzPts val="8000"/>
              <a:buNone/>
              <a:defRPr sz="8000">
                <a:solidFill>
                  <a:schemeClr val="lt1"/>
                </a:solidFill>
              </a:defRPr>
            </a:lvl3pPr>
            <a:lvl4pPr lvl="3">
              <a:spcBef>
                <a:spcPts val="0"/>
              </a:spcBef>
              <a:spcAft>
                <a:spcPts val="0"/>
              </a:spcAft>
              <a:buClr>
                <a:schemeClr val="lt1"/>
              </a:buClr>
              <a:buSzPts val="8000"/>
              <a:buNone/>
              <a:defRPr sz="8000">
                <a:solidFill>
                  <a:schemeClr val="lt1"/>
                </a:solidFill>
              </a:defRPr>
            </a:lvl4pPr>
            <a:lvl5pPr lvl="4">
              <a:spcBef>
                <a:spcPts val="0"/>
              </a:spcBef>
              <a:spcAft>
                <a:spcPts val="0"/>
              </a:spcAft>
              <a:buClr>
                <a:schemeClr val="lt1"/>
              </a:buClr>
              <a:buSzPts val="8000"/>
              <a:buNone/>
              <a:defRPr sz="8000">
                <a:solidFill>
                  <a:schemeClr val="lt1"/>
                </a:solidFill>
              </a:defRPr>
            </a:lvl5pPr>
            <a:lvl6pPr lvl="5">
              <a:spcBef>
                <a:spcPts val="0"/>
              </a:spcBef>
              <a:spcAft>
                <a:spcPts val="0"/>
              </a:spcAft>
              <a:buClr>
                <a:schemeClr val="lt1"/>
              </a:buClr>
              <a:buSzPts val="8000"/>
              <a:buNone/>
              <a:defRPr sz="8000">
                <a:solidFill>
                  <a:schemeClr val="lt1"/>
                </a:solidFill>
              </a:defRPr>
            </a:lvl6pPr>
            <a:lvl7pPr lvl="6">
              <a:spcBef>
                <a:spcPts val="0"/>
              </a:spcBef>
              <a:spcAft>
                <a:spcPts val="0"/>
              </a:spcAft>
              <a:buClr>
                <a:schemeClr val="lt1"/>
              </a:buClr>
              <a:buSzPts val="8000"/>
              <a:buNone/>
              <a:defRPr sz="8000">
                <a:solidFill>
                  <a:schemeClr val="lt1"/>
                </a:solidFill>
              </a:defRPr>
            </a:lvl7pPr>
            <a:lvl8pPr lvl="7">
              <a:spcBef>
                <a:spcPts val="0"/>
              </a:spcBef>
              <a:spcAft>
                <a:spcPts val="0"/>
              </a:spcAft>
              <a:buClr>
                <a:schemeClr val="lt1"/>
              </a:buClr>
              <a:buSzPts val="8000"/>
              <a:buNone/>
              <a:defRPr sz="8000">
                <a:solidFill>
                  <a:schemeClr val="lt1"/>
                </a:solidFill>
              </a:defRPr>
            </a:lvl8pPr>
            <a:lvl9pPr lvl="8">
              <a:spcBef>
                <a:spcPts val="0"/>
              </a:spcBef>
              <a:spcAft>
                <a:spcPts val="0"/>
              </a:spcAft>
              <a:buClr>
                <a:schemeClr val="lt1"/>
              </a:buClr>
              <a:buSzPts val="8000"/>
              <a:buNone/>
              <a:defRPr sz="8000">
                <a:solidFill>
                  <a:schemeClr val="lt1"/>
                </a:solidFill>
              </a:defRPr>
            </a:lvl9pPr>
          </a:lstStyle>
          <a:p>
            <a:r>
              <a:t>xx%</a:t>
            </a:r>
          </a:p>
        </p:txBody>
      </p:sp>
      <p:sp>
        <p:nvSpPr>
          <p:cNvPr id="143" name="Google Shape;143;p14"/>
          <p:cNvSpPr txBox="1"/>
          <p:nvPr>
            <p:ph idx="1" type="body"/>
          </p:nvPr>
        </p:nvSpPr>
        <p:spPr>
          <a:xfrm>
            <a:off x="729450" y="2272888"/>
            <a:ext cx="7688400" cy="1580400"/>
          </a:xfrm>
          <a:prstGeom prst="rect">
            <a:avLst/>
          </a:prstGeom>
        </p:spPr>
        <p:txBody>
          <a:bodyPr anchorCtr="0" anchor="t" bIns="91425" lIns="91425" spcFirstLastPara="1" rIns="91425" wrap="square" tIns="91425">
            <a:noAutofit/>
          </a:bodyPr>
          <a:lstStyle>
            <a:lvl1pPr indent="-311150" lvl="0" marL="457200">
              <a:spcBef>
                <a:spcPts val="0"/>
              </a:spcBef>
              <a:spcAft>
                <a:spcPts val="0"/>
              </a:spcAft>
              <a:buClr>
                <a:schemeClr val="lt1"/>
              </a:buClr>
              <a:buSzPts val="1300"/>
              <a:buChar char="●"/>
              <a:defRPr>
                <a:solidFill>
                  <a:schemeClr val="lt1"/>
                </a:solidFill>
              </a:defRPr>
            </a:lvl1pPr>
            <a:lvl2pPr indent="-298450" lvl="1" marL="914400">
              <a:spcBef>
                <a:spcPts val="1600"/>
              </a:spcBef>
              <a:spcAft>
                <a:spcPts val="0"/>
              </a:spcAft>
              <a:buClr>
                <a:schemeClr val="lt1"/>
              </a:buClr>
              <a:buSzPts val="1100"/>
              <a:buChar char="○"/>
              <a:defRPr>
                <a:solidFill>
                  <a:schemeClr val="lt1"/>
                </a:solidFill>
              </a:defRPr>
            </a:lvl2pPr>
            <a:lvl3pPr indent="-298450" lvl="2" marL="1371600">
              <a:spcBef>
                <a:spcPts val="1600"/>
              </a:spcBef>
              <a:spcAft>
                <a:spcPts val="0"/>
              </a:spcAft>
              <a:buClr>
                <a:schemeClr val="lt1"/>
              </a:buClr>
              <a:buSzPts val="1100"/>
              <a:buChar char="■"/>
              <a:defRPr>
                <a:solidFill>
                  <a:schemeClr val="lt1"/>
                </a:solidFill>
              </a:defRPr>
            </a:lvl3pPr>
            <a:lvl4pPr indent="-298450" lvl="3" marL="1828800">
              <a:spcBef>
                <a:spcPts val="1600"/>
              </a:spcBef>
              <a:spcAft>
                <a:spcPts val="0"/>
              </a:spcAft>
              <a:buClr>
                <a:schemeClr val="lt1"/>
              </a:buClr>
              <a:buSzPts val="1100"/>
              <a:buChar char="●"/>
              <a:defRPr>
                <a:solidFill>
                  <a:schemeClr val="lt1"/>
                </a:solidFill>
              </a:defRPr>
            </a:lvl4pPr>
            <a:lvl5pPr indent="-298450" lvl="4" marL="2286000">
              <a:spcBef>
                <a:spcPts val="1600"/>
              </a:spcBef>
              <a:spcAft>
                <a:spcPts val="0"/>
              </a:spcAft>
              <a:buClr>
                <a:schemeClr val="lt1"/>
              </a:buClr>
              <a:buSzPts val="1100"/>
              <a:buChar char="○"/>
              <a:defRPr>
                <a:solidFill>
                  <a:schemeClr val="lt1"/>
                </a:solidFill>
              </a:defRPr>
            </a:lvl5pPr>
            <a:lvl6pPr indent="-298450" lvl="5" marL="2743200">
              <a:spcBef>
                <a:spcPts val="1600"/>
              </a:spcBef>
              <a:spcAft>
                <a:spcPts val="0"/>
              </a:spcAft>
              <a:buClr>
                <a:schemeClr val="lt1"/>
              </a:buClr>
              <a:buSzPts val="1100"/>
              <a:buChar char="■"/>
              <a:defRPr>
                <a:solidFill>
                  <a:schemeClr val="lt1"/>
                </a:solidFill>
              </a:defRPr>
            </a:lvl6pPr>
            <a:lvl7pPr indent="-298450" lvl="6" marL="3200400">
              <a:spcBef>
                <a:spcPts val="1600"/>
              </a:spcBef>
              <a:spcAft>
                <a:spcPts val="0"/>
              </a:spcAft>
              <a:buClr>
                <a:schemeClr val="lt1"/>
              </a:buClr>
              <a:buSzPts val="1100"/>
              <a:buChar char="●"/>
              <a:defRPr>
                <a:solidFill>
                  <a:schemeClr val="lt1"/>
                </a:solidFill>
              </a:defRPr>
            </a:lvl7pPr>
            <a:lvl8pPr indent="-298450" lvl="7" marL="3657600">
              <a:spcBef>
                <a:spcPts val="1600"/>
              </a:spcBef>
              <a:spcAft>
                <a:spcPts val="0"/>
              </a:spcAft>
              <a:buClr>
                <a:schemeClr val="lt1"/>
              </a:buClr>
              <a:buSzPts val="1100"/>
              <a:buChar char="○"/>
              <a:defRPr>
                <a:solidFill>
                  <a:schemeClr val="lt1"/>
                </a:solidFill>
              </a:defRPr>
            </a:lvl8pPr>
            <a:lvl9pPr indent="-298450" lvl="8" marL="4114800">
              <a:spcBef>
                <a:spcPts val="1600"/>
              </a:spcBef>
              <a:spcAft>
                <a:spcPts val="1600"/>
              </a:spcAft>
              <a:buClr>
                <a:schemeClr val="lt1"/>
              </a:buClr>
              <a:buSzPts val="1100"/>
              <a:buChar char="■"/>
              <a:defRPr>
                <a:solidFill>
                  <a:schemeClr val="lt1"/>
                </a:solidFill>
              </a:defRPr>
            </a:lvl9pPr>
          </a:lstStyle>
          <a:p/>
        </p:txBody>
      </p:sp>
      <p:sp>
        <p:nvSpPr>
          <p:cNvPr id="144" name="Google Shape;144;p14"/>
          <p:cNvSpPr txBox="1"/>
          <p:nvPr>
            <p:ph idx="12" type="sldNum"/>
          </p:nvPr>
        </p:nvSpPr>
        <p:spPr>
          <a:xfrm>
            <a:off x="8536302" y="4749851"/>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
        <p:nvSpPr>
          <p:cNvPr id="145" name="Google Shape;145;p14">
            <a:hlinkClick action="ppaction://hlinksldjump" r:id="rId2"/>
          </p:cNvPr>
          <p:cNvSpPr/>
          <p:nvPr/>
        </p:nvSpPr>
        <p:spPr>
          <a:xfrm>
            <a:off x="8280450" y="0"/>
            <a:ext cx="863400" cy="4542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146" name="Google Shape;146;p14">
            <a:hlinkClick action="ppaction://hlinksldjump" r:id="rId3"/>
          </p:cNvPr>
          <p:cNvCxnSpPr/>
          <p:nvPr/>
        </p:nvCxnSpPr>
        <p:spPr>
          <a:xfrm>
            <a:off x="8598817" y="216350"/>
            <a:ext cx="216300" cy="0"/>
          </a:xfrm>
          <a:prstGeom prst="straightConnector1">
            <a:avLst/>
          </a:prstGeom>
          <a:noFill/>
          <a:ln cap="flat" cmpd="sng" w="9525">
            <a:solidFill>
              <a:schemeClr val="lt2"/>
            </a:solidFill>
            <a:prstDash val="solid"/>
            <a:round/>
            <a:headEnd len="med" w="med" type="none"/>
            <a:tailEnd len="med" w="med" type="none"/>
          </a:ln>
        </p:spPr>
      </p:cxnSp>
      <p:cxnSp>
        <p:nvCxnSpPr>
          <p:cNvPr id="147" name="Google Shape;147;p14">
            <a:hlinkClick action="ppaction://hlinksldjump" r:id="rId4"/>
          </p:cNvPr>
          <p:cNvCxnSpPr/>
          <p:nvPr/>
        </p:nvCxnSpPr>
        <p:spPr>
          <a:xfrm>
            <a:off x="8598817" y="250138"/>
            <a:ext cx="216300" cy="0"/>
          </a:xfrm>
          <a:prstGeom prst="straightConnector1">
            <a:avLst/>
          </a:prstGeom>
          <a:noFill/>
          <a:ln cap="flat" cmpd="sng" w="9525">
            <a:solidFill>
              <a:schemeClr val="lt2"/>
            </a:solidFill>
            <a:prstDash val="solid"/>
            <a:round/>
            <a:headEnd len="med" w="med" type="none"/>
            <a:tailEnd len="med" w="med" type="none"/>
          </a:ln>
        </p:spPr>
      </p:cxnSp>
      <p:cxnSp>
        <p:nvCxnSpPr>
          <p:cNvPr id="148" name="Google Shape;148;p14">
            <a:hlinkClick action="ppaction://hlinksldjump" r:id="rId5"/>
          </p:cNvPr>
          <p:cNvCxnSpPr/>
          <p:nvPr/>
        </p:nvCxnSpPr>
        <p:spPr>
          <a:xfrm>
            <a:off x="8598817" y="283925"/>
            <a:ext cx="216300" cy="0"/>
          </a:xfrm>
          <a:prstGeom prst="straightConnector1">
            <a:avLst/>
          </a:prstGeom>
          <a:noFill/>
          <a:ln cap="flat" cmpd="sng" w="9525">
            <a:solidFill>
              <a:schemeClr val="lt2"/>
            </a:solidFill>
            <a:prstDash val="solid"/>
            <a:round/>
            <a:headEnd len="med" w="med" type="none"/>
            <a:tailEnd len="med" w="med" type="none"/>
          </a:ln>
        </p:spPr>
      </p:cxn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49" name="Shape 149"/>
        <p:cNvGrpSpPr/>
        <p:nvPr/>
      </p:nvGrpSpPr>
      <p:grpSpPr>
        <a:xfrm>
          <a:off x="0" y="0"/>
          <a:ext cx="0" cy="0"/>
          <a:chOff x="0" y="0"/>
          <a:chExt cx="0" cy="0"/>
        </a:xfrm>
      </p:grpSpPr>
      <p:sp>
        <p:nvSpPr>
          <p:cNvPr id="150" name="Google Shape;150;p15"/>
          <p:cNvSpPr txBox="1"/>
          <p:nvPr>
            <p:ph idx="12" type="sldNum"/>
          </p:nvPr>
        </p:nvSpPr>
        <p:spPr>
          <a:xfrm>
            <a:off x="8536302" y="4749851"/>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151" name="Google Shape;151;p15">
            <a:hlinkClick action="ppaction://hlinksldjump" r:id="rId2"/>
          </p:cNvPr>
          <p:cNvSpPr/>
          <p:nvPr/>
        </p:nvSpPr>
        <p:spPr>
          <a:xfrm>
            <a:off x="8280450" y="0"/>
            <a:ext cx="863400" cy="4542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152" name="Google Shape;152;p15">
            <a:hlinkClick action="ppaction://hlinksldjump" r:id="rId3"/>
          </p:cNvPr>
          <p:cNvCxnSpPr/>
          <p:nvPr/>
        </p:nvCxnSpPr>
        <p:spPr>
          <a:xfrm>
            <a:off x="8598817" y="216350"/>
            <a:ext cx="216300" cy="0"/>
          </a:xfrm>
          <a:prstGeom prst="straightConnector1">
            <a:avLst/>
          </a:prstGeom>
          <a:noFill/>
          <a:ln cap="flat" cmpd="sng" w="9525">
            <a:solidFill>
              <a:srgbClr val="B7B7B7"/>
            </a:solidFill>
            <a:prstDash val="solid"/>
            <a:round/>
            <a:headEnd len="med" w="med" type="none"/>
            <a:tailEnd len="med" w="med" type="none"/>
          </a:ln>
        </p:spPr>
      </p:cxnSp>
      <p:cxnSp>
        <p:nvCxnSpPr>
          <p:cNvPr id="153" name="Google Shape;153;p15">
            <a:hlinkClick action="ppaction://hlinksldjump" r:id="rId4"/>
          </p:cNvPr>
          <p:cNvCxnSpPr/>
          <p:nvPr/>
        </p:nvCxnSpPr>
        <p:spPr>
          <a:xfrm>
            <a:off x="8598817" y="250138"/>
            <a:ext cx="216300" cy="0"/>
          </a:xfrm>
          <a:prstGeom prst="straightConnector1">
            <a:avLst/>
          </a:prstGeom>
          <a:noFill/>
          <a:ln cap="flat" cmpd="sng" w="9525">
            <a:solidFill>
              <a:srgbClr val="B7B7B7"/>
            </a:solidFill>
            <a:prstDash val="solid"/>
            <a:round/>
            <a:headEnd len="med" w="med" type="none"/>
            <a:tailEnd len="med" w="med" type="none"/>
          </a:ln>
        </p:spPr>
      </p:cxnSp>
      <p:cxnSp>
        <p:nvCxnSpPr>
          <p:cNvPr id="154" name="Google Shape;154;p15">
            <a:hlinkClick action="ppaction://hlinksldjump" r:id="rId5"/>
          </p:cNvPr>
          <p:cNvCxnSpPr/>
          <p:nvPr/>
        </p:nvCxnSpPr>
        <p:spPr>
          <a:xfrm>
            <a:off x="8598817" y="283925"/>
            <a:ext cx="216300" cy="0"/>
          </a:xfrm>
          <a:prstGeom prst="straightConnector1">
            <a:avLst/>
          </a:prstGeom>
          <a:noFill/>
          <a:ln cap="flat" cmpd="sng" w="9525">
            <a:solidFill>
              <a:srgbClr val="B7B7B7"/>
            </a:solidFill>
            <a:prstDash val="solid"/>
            <a:round/>
            <a:headEnd len="med" w="med" type="none"/>
            <a:tailEnd len="med" w="med" type="none"/>
          </a:ln>
        </p:spPr>
      </p:cxn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OC">
  <p:cSld name="SECTION_HEADER_1">
    <p:bg>
      <p:bgPr>
        <a:solidFill>
          <a:schemeClr val="dk1"/>
        </a:solidFill>
      </p:bgPr>
    </p:bg>
    <p:spTree>
      <p:nvGrpSpPr>
        <p:cNvPr id="155" name="Shape 155"/>
        <p:cNvGrpSpPr/>
        <p:nvPr/>
      </p:nvGrpSpPr>
      <p:grpSpPr>
        <a:xfrm>
          <a:off x="0" y="0"/>
          <a:ext cx="0" cy="0"/>
          <a:chOff x="0" y="0"/>
          <a:chExt cx="0" cy="0"/>
        </a:xfrm>
      </p:grpSpPr>
      <p:sp>
        <p:nvSpPr>
          <p:cNvPr id="156" name="Google Shape;156;p16"/>
          <p:cNvSpPr txBox="1"/>
          <p:nvPr>
            <p:ph type="title"/>
          </p:nvPr>
        </p:nvSpPr>
        <p:spPr>
          <a:xfrm>
            <a:off x="731520" y="1325880"/>
            <a:ext cx="7110000" cy="535200"/>
          </a:xfrm>
          <a:prstGeom prst="rect">
            <a:avLst/>
          </a:prstGeom>
        </p:spPr>
        <p:txBody>
          <a:bodyPr anchorCtr="0" anchor="t" bIns="91425" lIns="82275" spcFirstLastPara="1" rIns="91425" wrap="square" tIns="91425">
            <a:noAutofit/>
          </a:bodyPr>
          <a:lstStyle>
            <a:lvl1pPr lvl="0" rtl="0">
              <a:spcBef>
                <a:spcPts val="0"/>
              </a:spcBef>
              <a:spcAft>
                <a:spcPts val="0"/>
              </a:spcAft>
              <a:buClr>
                <a:srgbClr val="FFFFFF"/>
              </a:buClr>
              <a:buSzPts val="3600"/>
              <a:buNone/>
              <a:defRPr sz="3600">
                <a:solidFill>
                  <a:srgbClr val="FFFFFF"/>
                </a:solidFill>
              </a:defRPr>
            </a:lvl1pPr>
            <a:lvl2pPr lvl="1" rtl="0">
              <a:spcBef>
                <a:spcPts val="0"/>
              </a:spcBef>
              <a:spcAft>
                <a:spcPts val="0"/>
              </a:spcAft>
              <a:buClr>
                <a:srgbClr val="FFFFFF"/>
              </a:buClr>
              <a:buSzPts val="2600"/>
              <a:buNone/>
              <a:defRPr sz="2600">
                <a:solidFill>
                  <a:srgbClr val="FFFFFF"/>
                </a:solidFill>
              </a:defRPr>
            </a:lvl2pPr>
            <a:lvl3pPr lvl="2" rtl="0">
              <a:spcBef>
                <a:spcPts val="0"/>
              </a:spcBef>
              <a:spcAft>
                <a:spcPts val="0"/>
              </a:spcAft>
              <a:buClr>
                <a:srgbClr val="FFFFFF"/>
              </a:buClr>
              <a:buSzPts val="2600"/>
              <a:buNone/>
              <a:defRPr sz="2600">
                <a:solidFill>
                  <a:srgbClr val="FFFFFF"/>
                </a:solidFill>
              </a:defRPr>
            </a:lvl3pPr>
            <a:lvl4pPr lvl="3" rtl="0">
              <a:spcBef>
                <a:spcPts val="0"/>
              </a:spcBef>
              <a:spcAft>
                <a:spcPts val="0"/>
              </a:spcAft>
              <a:buClr>
                <a:srgbClr val="FFFFFF"/>
              </a:buClr>
              <a:buSzPts val="2600"/>
              <a:buNone/>
              <a:defRPr sz="2600">
                <a:solidFill>
                  <a:srgbClr val="FFFFFF"/>
                </a:solidFill>
              </a:defRPr>
            </a:lvl4pPr>
            <a:lvl5pPr lvl="4" rtl="0">
              <a:spcBef>
                <a:spcPts val="0"/>
              </a:spcBef>
              <a:spcAft>
                <a:spcPts val="0"/>
              </a:spcAft>
              <a:buClr>
                <a:srgbClr val="FFFFFF"/>
              </a:buClr>
              <a:buSzPts val="2600"/>
              <a:buNone/>
              <a:defRPr sz="2600">
                <a:solidFill>
                  <a:srgbClr val="FFFFFF"/>
                </a:solidFill>
              </a:defRPr>
            </a:lvl5pPr>
            <a:lvl6pPr lvl="5" rtl="0">
              <a:spcBef>
                <a:spcPts val="0"/>
              </a:spcBef>
              <a:spcAft>
                <a:spcPts val="0"/>
              </a:spcAft>
              <a:buClr>
                <a:srgbClr val="FFFFFF"/>
              </a:buClr>
              <a:buSzPts val="2600"/>
              <a:buNone/>
              <a:defRPr sz="2600">
                <a:solidFill>
                  <a:srgbClr val="FFFFFF"/>
                </a:solidFill>
              </a:defRPr>
            </a:lvl6pPr>
            <a:lvl7pPr lvl="6" rtl="0">
              <a:spcBef>
                <a:spcPts val="0"/>
              </a:spcBef>
              <a:spcAft>
                <a:spcPts val="0"/>
              </a:spcAft>
              <a:buClr>
                <a:srgbClr val="FFFFFF"/>
              </a:buClr>
              <a:buSzPts val="2600"/>
              <a:buNone/>
              <a:defRPr sz="2600">
                <a:solidFill>
                  <a:srgbClr val="FFFFFF"/>
                </a:solidFill>
              </a:defRPr>
            </a:lvl7pPr>
            <a:lvl8pPr lvl="7" rtl="0">
              <a:spcBef>
                <a:spcPts val="0"/>
              </a:spcBef>
              <a:spcAft>
                <a:spcPts val="0"/>
              </a:spcAft>
              <a:buClr>
                <a:srgbClr val="FFFFFF"/>
              </a:buClr>
              <a:buSzPts val="2600"/>
              <a:buNone/>
              <a:defRPr sz="2600">
                <a:solidFill>
                  <a:srgbClr val="FFFFFF"/>
                </a:solidFill>
              </a:defRPr>
            </a:lvl8pPr>
            <a:lvl9pPr lvl="8" rtl="0">
              <a:spcBef>
                <a:spcPts val="0"/>
              </a:spcBef>
              <a:spcAft>
                <a:spcPts val="0"/>
              </a:spcAft>
              <a:buClr>
                <a:srgbClr val="FFFFFF"/>
              </a:buClr>
              <a:buSzPts val="2600"/>
              <a:buNone/>
              <a:defRPr sz="2600">
                <a:solidFill>
                  <a:srgbClr val="FFFFFF"/>
                </a:solidFill>
              </a:defRPr>
            </a:lvl9pPr>
          </a:lstStyle>
          <a:p/>
        </p:txBody>
      </p:sp>
      <p:sp>
        <p:nvSpPr>
          <p:cNvPr id="157" name="Google Shape;157;p16"/>
          <p:cNvSpPr txBox="1"/>
          <p:nvPr>
            <p:ph idx="12" type="sldNum"/>
          </p:nvPr>
        </p:nvSpPr>
        <p:spPr>
          <a:xfrm>
            <a:off x="8536302" y="4749851"/>
            <a:ext cx="548700" cy="393600"/>
          </a:xfrm>
          <a:prstGeom prst="rect">
            <a:avLst/>
          </a:prstGeom>
        </p:spPr>
        <p:txBody>
          <a:bodyPr anchorCtr="0" anchor="ctr" bIns="91425" lIns="91425" spcFirstLastPara="1" rIns="91425" wrap="square" tIns="91425">
            <a:no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
        <p:nvSpPr>
          <p:cNvPr id="158" name="Google Shape;158;p16"/>
          <p:cNvSpPr/>
          <p:nvPr/>
        </p:nvSpPr>
        <p:spPr>
          <a:xfrm>
            <a:off x="0" y="0"/>
            <a:ext cx="9144000" cy="487800"/>
          </a:xfrm>
          <a:prstGeom prst="rect">
            <a:avLst/>
          </a:prstGeom>
          <a:solidFill>
            <a:srgbClr val="4A473B">
              <a:alpha val="2013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59" name="Google Shape;159;p16"/>
          <p:cNvGrpSpPr/>
          <p:nvPr/>
        </p:nvGrpSpPr>
        <p:grpSpPr>
          <a:xfrm>
            <a:off x="830392" y="1191256"/>
            <a:ext cx="745763" cy="45826"/>
            <a:chOff x="4580561" y="2589004"/>
            <a:chExt cx="1064464" cy="25200"/>
          </a:xfrm>
        </p:grpSpPr>
        <p:sp>
          <p:nvSpPr>
            <p:cNvPr id="160" name="Google Shape;160;p16"/>
            <p:cNvSpPr/>
            <p:nvPr/>
          </p:nvSpPr>
          <p:spPr>
            <a:xfrm rot="-5400000">
              <a:off x="5366325" y="2335504"/>
              <a:ext cx="25200" cy="5322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1" name="Google Shape;161;p16"/>
            <p:cNvSpPr/>
            <p:nvPr/>
          </p:nvSpPr>
          <p:spPr>
            <a:xfrm rot="-5400000">
              <a:off x="4836311" y="2333254"/>
              <a:ext cx="25200" cy="5367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_alt1">
  <p:cSld name="SECTION_HEADER_2">
    <p:bg>
      <p:bgPr>
        <a:solidFill>
          <a:srgbClr val="434343"/>
        </a:solidFill>
      </p:bgPr>
    </p:bg>
    <p:spTree>
      <p:nvGrpSpPr>
        <p:cNvPr id="162" name="Shape 162"/>
        <p:cNvGrpSpPr/>
        <p:nvPr/>
      </p:nvGrpSpPr>
      <p:grpSpPr>
        <a:xfrm>
          <a:off x="0" y="0"/>
          <a:ext cx="0" cy="0"/>
          <a:chOff x="0" y="0"/>
          <a:chExt cx="0" cy="0"/>
        </a:xfrm>
      </p:grpSpPr>
      <p:grpSp>
        <p:nvGrpSpPr>
          <p:cNvPr id="163" name="Google Shape;163;p17"/>
          <p:cNvGrpSpPr/>
          <p:nvPr/>
        </p:nvGrpSpPr>
        <p:grpSpPr>
          <a:xfrm>
            <a:off x="830392" y="1191256"/>
            <a:ext cx="745763" cy="45826"/>
            <a:chOff x="4580561" y="2589004"/>
            <a:chExt cx="1064464" cy="25200"/>
          </a:xfrm>
        </p:grpSpPr>
        <p:sp>
          <p:nvSpPr>
            <p:cNvPr id="164" name="Google Shape;164;p17"/>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5" name="Google Shape;165;p17"/>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66" name="Google Shape;166;p17"/>
          <p:cNvSpPr txBox="1"/>
          <p:nvPr>
            <p:ph type="title"/>
          </p:nvPr>
        </p:nvSpPr>
        <p:spPr>
          <a:xfrm>
            <a:off x="729450" y="1322450"/>
            <a:ext cx="7688400" cy="15186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lt1"/>
              </a:buClr>
              <a:buSzPts val="3600"/>
              <a:buNone/>
              <a:defRPr sz="3600">
                <a:solidFill>
                  <a:schemeClr val="lt1"/>
                </a:solidFill>
              </a:defRPr>
            </a:lvl1pPr>
            <a:lvl2pPr lvl="1" rtl="0">
              <a:spcBef>
                <a:spcPts val="0"/>
              </a:spcBef>
              <a:spcAft>
                <a:spcPts val="0"/>
              </a:spcAft>
              <a:buClr>
                <a:schemeClr val="lt1"/>
              </a:buClr>
              <a:buSzPts val="3600"/>
              <a:buNone/>
              <a:defRPr sz="3600">
                <a:solidFill>
                  <a:schemeClr val="lt1"/>
                </a:solidFill>
              </a:defRPr>
            </a:lvl2pPr>
            <a:lvl3pPr lvl="2" rtl="0">
              <a:spcBef>
                <a:spcPts val="0"/>
              </a:spcBef>
              <a:spcAft>
                <a:spcPts val="0"/>
              </a:spcAft>
              <a:buClr>
                <a:schemeClr val="lt1"/>
              </a:buClr>
              <a:buSzPts val="3600"/>
              <a:buNone/>
              <a:defRPr sz="3600">
                <a:solidFill>
                  <a:schemeClr val="lt1"/>
                </a:solidFill>
              </a:defRPr>
            </a:lvl3pPr>
            <a:lvl4pPr lvl="3" rtl="0">
              <a:spcBef>
                <a:spcPts val="0"/>
              </a:spcBef>
              <a:spcAft>
                <a:spcPts val="0"/>
              </a:spcAft>
              <a:buClr>
                <a:schemeClr val="lt1"/>
              </a:buClr>
              <a:buSzPts val="3600"/>
              <a:buNone/>
              <a:defRPr sz="3600">
                <a:solidFill>
                  <a:schemeClr val="lt1"/>
                </a:solidFill>
              </a:defRPr>
            </a:lvl4pPr>
            <a:lvl5pPr lvl="4" rtl="0">
              <a:spcBef>
                <a:spcPts val="0"/>
              </a:spcBef>
              <a:spcAft>
                <a:spcPts val="0"/>
              </a:spcAft>
              <a:buClr>
                <a:schemeClr val="lt1"/>
              </a:buClr>
              <a:buSzPts val="3600"/>
              <a:buNone/>
              <a:defRPr sz="3600">
                <a:solidFill>
                  <a:schemeClr val="lt1"/>
                </a:solidFill>
              </a:defRPr>
            </a:lvl5pPr>
            <a:lvl6pPr lvl="5" rtl="0">
              <a:spcBef>
                <a:spcPts val="0"/>
              </a:spcBef>
              <a:spcAft>
                <a:spcPts val="0"/>
              </a:spcAft>
              <a:buClr>
                <a:schemeClr val="lt1"/>
              </a:buClr>
              <a:buSzPts val="3600"/>
              <a:buNone/>
              <a:defRPr sz="3600">
                <a:solidFill>
                  <a:schemeClr val="lt1"/>
                </a:solidFill>
              </a:defRPr>
            </a:lvl6pPr>
            <a:lvl7pPr lvl="6" rtl="0">
              <a:spcBef>
                <a:spcPts val="0"/>
              </a:spcBef>
              <a:spcAft>
                <a:spcPts val="0"/>
              </a:spcAft>
              <a:buClr>
                <a:schemeClr val="lt1"/>
              </a:buClr>
              <a:buSzPts val="3600"/>
              <a:buNone/>
              <a:defRPr sz="3600">
                <a:solidFill>
                  <a:schemeClr val="lt1"/>
                </a:solidFill>
              </a:defRPr>
            </a:lvl7pPr>
            <a:lvl8pPr lvl="7" rtl="0">
              <a:spcBef>
                <a:spcPts val="0"/>
              </a:spcBef>
              <a:spcAft>
                <a:spcPts val="0"/>
              </a:spcAft>
              <a:buClr>
                <a:schemeClr val="lt1"/>
              </a:buClr>
              <a:buSzPts val="3600"/>
              <a:buNone/>
              <a:defRPr sz="3600">
                <a:solidFill>
                  <a:schemeClr val="lt1"/>
                </a:solidFill>
              </a:defRPr>
            </a:lvl8pPr>
            <a:lvl9pPr lvl="8" rtl="0">
              <a:spcBef>
                <a:spcPts val="0"/>
              </a:spcBef>
              <a:spcAft>
                <a:spcPts val="0"/>
              </a:spcAft>
              <a:buClr>
                <a:schemeClr val="lt1"/>
              </a:buClr>
              <a:buSzPts val="3600"/>
              <a:buNone/>
              <a:defRPr sz="3600">
                <a:solidFill>
                  <a:schemeClr val="lt1"/>
                </a:solidFill>
              </a:defRPr>
            </a:lvl9pPr>
          </a:lstStyle>
          <a:p/>
        </p:txBody>
      </p:sp>
      <p:sp>
        <p:nvSpPr>
          <p:cNvPr id="167" name="Google Shape;167;p17"/>
          <p:cNvSpPr txBox="1"/>
          <p:nvPr>
            <p:ph idx="12" type="sldNum"/>
          </p:nvPr>
        </p:nvSpPr>
        <p:spPr>
          <a:xfrm>
            <a:off x="8536302" y="4749851"/>
            <a:ext cx="548700" cy="393600"/>
          </a:xfrm>
          <a:prstGeom prst="rect">
            <a:avLst/>
          </a:prstGeom>
        </p:spPr>
        <p:txBody>
          <a:bodyPr anchorCtr="0" anchor="ctr" bIns="91425" lIns="91425" spcFirstLastPara="1" rIns="91425" wrap="square" tIns="91425">
            <a:no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
        <p:nvSpPr>
          <p:cNvPr id="168" name="Google Shape;168;p17">
            <a:hlinkClick action="ppaction://hlinksldjump" r:id="rId2"/>
          </p:cNvPr>
          <p:cNvSpPr/>
          <p:nvPr/>
        </p:nvSpPr>
        <p:spPr>
          <a:xfrm>
            <a:off x="8280450" y="0"/>
            <a:ext cx="863400" cy="454200"/>
          </a:xfrm>
          <a:prstGeom prst="rect">
            <a:avLst/>
          </a:prstGeom>
          <a:solidFill>
            <a:srgbClr val="43434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169" name="Google Shape;169;p17">
            <a:hlinkClick action="ppaction://hlinksldjump" r:id="rId3"/>
          </p:cNvPr>
          <p:cNvCxnSpPr/>
          <p:nvPr/>
        </p:nvCxnSpPr>
        <p:spPr>
          <a:xfrm>
            <a:off x="8598817" y="216350"/>
            <a:ext cx="216300" cy="0"/>
          </a:xfrm>
          <a:prstGeom prst="straightConnector1">
            <a:avLst/>
          </a:prstGeom>
          <a:noFill/>
          <a:ln cap="flat" cmpd="sng" w="9525">
            <a:solidFill>
              <a:schemeClr val="lt2"/>
            </a:solidFill>
            <a:prstDash val="solid"/>
            <a:round/>
            <a:headEnd len="med" w="med" type="none"/>
            <a:tailEnd len="med" w="med" type="none"/>
          </a:ln>
        </p:spPr>
      </p:cxnSp>
      <p:cxnSp>
        <p:nvCxnSpPr>
          <p:cNvPr id="170" name="Google Shape;170;p17">
            <a:hlinkClick action="ppaction://hlinksldjump" r:id="rId4"/>
          </p:cNvPr>
          <p:cNvCxnSpPr/>
          <p:nvPr/>
        </p:nvCxnSpPr>
        <p:spPr>
          <a:xfrm>
            <a:off x="8598817" y="250138"/>
            <a:ext cx="216300" cy="0"/>
          </a:xfrm>
          <a:prstGeom prst="straightConnector1">
            <a:avLst/>
          </a:prstGeom>
          <a:noFill/>
          <a:ln cap="flat" cmpd="sng" w="9525">
            <a:solidFill>
              <a:schemeClr val="lt2"/>
            </a:solidFill>
            <a:prstDash val="solid"/>
            <a:round/>
            <a:headEnd len="med" w="med" type="none"/>
            <a:tailEnd len="med" w="med" type="none"/>
          </a:ln>
        </p:spPr>
      </p:cxnSp>
      <p:cxnSp>
        <p:nvCxnSpPr>
          <p:cNvPr id="171" name="Google Shape;171;p17">
            <a:hlinkClick action="ppaction://hlinksldjump" r:id="rId5"/>
          </p:cNvPr>
          <p:cNvCxnSpPr/>
          <p:nvPr/>
        </p:nvCxnSpPr>
        <p:spPr>
          <a:xfrm>
            <a:off x="8598817" y="283925"/>
            <a:ext cx="216300" cy="0"/>
          </a:xfrm>
          <a:prstGeom prst="straightConnector1">
            <a:avLst/>
          </a:prstGeom>
          <a:noFill/>
          <a:ln cap="flat" cmpd="sng" w="9525">
            <a:solidFill>
              <a:schemeClr val="lt2"/>
            </a:solidFill>
            <a:prstDash val="solid"/>
            <a:round/>
            <a:headEnd len="med" w="med" type="none"/>
            <a:tailEnd len="med" w="med" type="none"/>
          </a:ln>
        </p:spPr>
      </p:cxn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_alt1">
  <p:cSld name="TITLE_1">
    <p:bg>
      <p:bgPr>
        <a:solidFill>
          <a:schemeClr val="lt2"/>
        </a:solidFill>
      </p:bgPr>
    </p:bg>
    <p:spTree>
      <p:nvGrpSpPr>
        <p:cNvPr id="23" name="Shape 23"/>
        <p:cNvGrpSpPr/>
        <p:nvPr/>
      </p:nvGrpSpPr>
      <p:grpSpPr>
        <a:xfrm>
          <a:off x="0" y="0"/>
          <a:ext cx="0" cy="0"/>
          <a:chOff x="0" y="0"/>
          <a:chExt cx="0" cy="0"/>
        </a:xfrm>
      </p:grpSpPr>
      <p:pic>
        <p:nvPicPr>
          <p:cNvPr id="24" name="Google Shape;24;p3"/>
          <p:cNvPicPr preferRelativeResize="0"/>
          <p:nvPr/>
        </p:nvPicPr>
        <p:blipFill>
          <a:blip r:embed="rId2">
            <a:alphaModFix/>
          </a:blip>
          <a:stretch>
            <a:fillRect/>
          </a:stretch>
        </p:blipFill>
        <p:spPr>
          <a:xfrm>
            <a:off x="0" y="0"/>
            <a:ext cx="9144000" cy="5143500"/>
          </a:xfrm>
          <a:prstGeom prst="rect">
            <a:avLst/>
          </a:prstGeom>
          <a:noFill/>
          <a:ln>
            <a:noFill/>
          </a:ln>
        </p:spPr>
      </p:pic>
      <p:sp>
        <p:nvSpPr>
          <p:cNvPr id="25" name="Google Shape;25;p3"/>
          <p:cNvSpPr/>
          <p:nvPr/>
        </p:nvSpPr>
        <p:spPr>
          <a:xfrm>
            <a:off x="0" y="0"/>
            <a:ext cx="9144000" cy="487800"/>
          </a:xfrm>
          <a:prstGeom prst="rect">
            <a:avLst/>
          </a:prstGeom>
          <a:solidFill>
            <a:srgbClr val="4A473B">
              <a:alpha val="503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 name="Google Shape;26;p3"/>
          <p:cNvSpPr txBox="1"/>
          <p:nvPr>
            <p:ph type="ctrTitle"/>
          </p:nvPr>
        </p:nvSpPr>
        <p:spPr>
          <a:xfrm>
            <a:off x="729450" y="1322450"/>
            <a:ext cx="7688100" cy="16647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dk2"/>
              </a:buClr>
              <a:buSzPts val="4200"/>
              <a:buNone/>
              <a:defRPr sz="4200">
                <a:solidFill>
                  <a:schemeClr val="dk2"/>
                </a:solidFill>
              </a:defRPr>
            </a:lvl1pPr>
            <a:lvl2pPr lvl="1" rtl="0">
              <a:spcBef>
                <a:spcPts val="0"/>
              </a:spcBef>
              <a:spcAft>
                <a:spcPts val="0"/>
              </a:spcAft>
              <a:buClr>
                <a:schemeClr val="dk2"/>
              </a:buClr>
              <a:buSzPts val="4200"/>
              <a:buNone/>
              <a:defRPr sz="4200">
                <a:solidFill>
                  <a:schemeClr val="dk2"/>
                </a:solidFill>
              </a:defRPr>
            </a:lvl2pPr>
            <a:lvl3pPr lvl="2" rtl="0">
              <a:spcBef>
                <a:spcPts val="0"/>
              </a:spcBef>
              <a:spcAft>
                <a:spcPts val="0"/>
              </a:spcAft>
              <a:buClr>
                <a:schemeClr val="dk2"/>
              </a:buClr>
              <a:buSzPts val="4200"/>
              <a:buNone/>
              <a:defRPr sz="4200">
                <a:solidFill>
                  <a:schemeClr val="dk2"/>
                </a:solidFill>
              </a:defRPr>
            </a:lvl3pPr>
            <a:lvl4pPr lvl="3" rtl="0">
              <a:spcBef>
                <a:spcPts val="0"/>
              </a:spcBef>
              <a:spcAft>
                <a:spcPts val="0"/>
              </a:spcAft>
              <a:buClr>
                <a:schemeClr val="dk2"/>
              </a:buClr>
              <a:buSzPts val="4200"/>
              <a:buNone/>
              <a:defRPr sz="4200">
                <a:solidFill>
                  <a:schemeClr val="dk2"/>
                </a:solidFill>
              </a:defRPr>
            </a:lvl4pPr>
            <a:lvl5pPr lvl="4" rtl="0">
              <a:spcBef>
                <a:spcPts val="0"/>
              </a:spcBef>
              <a:spcAft>
                <a:spcPts val="0"/>
              </a:spcAft>
              <a:buClr>
                <a:schemeClr val="dk2"/>
              </a:buClr>
              <a:buSzPts val="4200"/>
              <a:buNone/>
              <a:defRPr sz="4200">
                <a:solidFill>
                  <a:schemeClr val="dk2"/>
                </a:solidFill>
              </a:defRPr>
            </a:lvl5pPr>
            <a:lvl6pPr lvl="5" rtl="0">
              <a:spcBef>
                <a:spcPts val="0"/>
              </a:spcBef>
              <a:spcAft>
                <a:spcPts val="0"/>
              </a:spcAft>
              <a:buClr>
                <a:schemeClr val="dk2"/>
              </a:buClr>
              <a:buSzPts val="4200"/>
              <a:buNone/>
              <a:defRPr sz="4200">
                <a:solidFill>
                  <a:schemeClr val="dk2"/>
                </a:solidFill>
              </a:defRPr>
            </a:lvl6pPr>
            <a:lvl7pPr lvl="6" rtl="0">
              <a:spcBef>
                <a:spcPts val="0"/>
              </a:spcBef>
              <a:spcAft>
                <a:spcPts val="0"/>
              </a:spcAft>
              <a:buClr>
                <a:schemeClr val="dk2"/>
              </a:buClr>
              <a:buSzPts val="4200"/>
              <a:buNone/>
              <a:defRPr sz="4200">
                <a:solidFill>
                  <a:schemeClr val="dk2"/>
                </a:solidFill>
              </a:defRPr>
            </a:lvl7pPr>
            <a:lvl8pPr lvl="7" rtl="0">
              <a:spcBef>
                <a:spcPts val="0"/>
              </a:spcBef>
              <a:spcAft>
                <a:spcPts val="0"/>
              </a:spcAft>
              <a:buClr>
                <a:schemeClr val="dk2"/>
              </a:buClr>
              <a:buSzPts val="4200"/>
              <a:buNone/>
              <a:defRPr sz="4200">
                <a:solidFill>
                  <a:schemeClr val="dk2"/>
                </a:solidFill>
              </a:defRPr>
            </a:lvl8pPr>
            <a:lvl9pPr lvl="8" rtl="0">
              <a:spcBef>
                <a:spcPts val="0"/>
              </a:spcBef>
              <a:spcAft>
                <a:spcPts val="0"/>
              </a:spcAft>
              <a:buClr>
                <a:schemeClr val="dk2"/>
              </a:buClr>
              <a:buSzPts val="4200"/>
              <a:buNone/>
              <a:defRPr sz="4200">
                <a:solidFill>
                  <a:schemeClr val="dk2"/>
                </a:solidFill>
              </a:defRPr>
            </a:lvl9pPr>
          </a:lstStyle>
          <a:p/>
        </p:txBody>
      </p:sp>
      <p:sp>
        <p:nvSpPr>
          <p:cNvPr id="27" name="Google Shape;27;p3"/>
          <p:cNvSpPr txBox="1"/>
          <p:nvPr>
            <p:ph idx="1" type="subTitle"/>
          </p:nvPr>
        </p:nvSpPr>
        <p:spPr>
          <a:xfrm>
            <a:off x="729627" y="2944300"/>
            <a:ext cx="7688100" cy="5412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dk2"/>
              </a:buClr>
              <a:buSzPts val="1600"/>
              <a:buNone/>
              <a:defRPr sz="1600">
                <a:solidFill>
                  <a:schemeClr val="dk2"/>
                </a:solidFill>
              </a:defRPr>
            </a:lvl1pPr>
            <a:lvl2pPr lvl="1" rtl="0">
              <a:lnSpc>
                <a:spcPct val="100000"/>
              </a:lnSpc>
              <a:spcBef>
                <a:spcPts val="0"/>
              </a:spcBef>
              <a:spcAft>
                <a:spcPts val="0"/>
              </a:spcAft>
              <a:buSzPts val="1600"/>
              <a:buNone/>
              <a:defRPr sz="1600"/>
            </a:lvl2pPr>
            <a:lvl3pPr lvl="2" rtl="0">
              <a:lnSpc>
                <a:spcPct val="100000"/>
              </a:lnSpc>
              <a:spcBef>
                <a:spcPts val="0"/>
              </a:spcBef>
              <a:spcAft>
                <a:spcPts val="0"/>
              </a:spcAft>
              <a:buSzPts val="1600"/>
              <a:buNone/>
              <a:defRPr sz="1600"/>
            </a:lvl3pPr>
            <a:lvl4pPr lvl="3" rtl="0">
              <a:lnSpc>
                <a:spcPct val="100000"/>
              </a:lnSpc>
              <a:spcBef>
                <a:spcPts val="0"/>
              </a:spcBef>
              <a:spcAft>
                <a:spcPts val="0"/>
              </a:spcAft>
              <a:buSzPts val="1600"/>
              <a:buNone/>
              <a:defRPr sz="1600"/>
            </a:lvl4pPr>
            <a:lvl5pPr lvl="4" rtl="0">
              <a:lnSpc>
                <a:spcPct val="100000"/>
              </a:lnSpc>
              <a:spcBef>
                <a:spcPts val="0"/>
              </a:spcBef>
              <a:spcAft>
                <a:spcPts val="0"/>
              </a:spcAft>
              <a:buSzPts val="1600"/>
              <a:buNone/>
              <a:defRPr sz="1600"/>
            </a:lvl5pPr>
            <a:lvl6pPr lvl="5" rtl="0">
              <a:lnSpc>
                <a:spcPct val="100000"/>
              </a:lnSpc>
              <a:spcBef>
                <a:spcPts val="0"/>
              </a:spcBef>
              <a:spcAft>
                <a:spcPts val="0"/>
              </a:spcAft>
              <a:buSzPts val="1600"/>
              <a:buNone/>
              <a:defRPr sz="1600"/>
            </a:lvl6pPr>
            <a:lvl7pPr lvl="6" rtl="0">
              <a:lnSpc>
                <a:spcPct val="100000"/>
              </a:lnSpc>
              <a:spcBef>
                <a:spcPts val="0"/>
              </a:spcBef>
              <a:spcAft>
                <a:spcPts val="0"/>
              </a:spcAft>
              <a:buSzPts val="1600"/>
              <a:buNone/>
              <a:defRPr sz="1600"/>
            </a:lvl7pPr>
            <a:lvl8pPr lvl="7" rtl="0">
              <a:lnSpc>
                <a:spcPct val="100000"/>
              </a:lnSpc>
              <a:spcBef>
                <a:spcPts val="0"/>
              </a:spcBef>
              <a:spcAft>
                <a:spcPts val="0"/>
              </a:spcAft>
              <a:buSzPts val="1600"/>
              <a:buNone/>
              <a:defRPr sz="1600"/>
            </a:lvl8pPr>
            <a:lvl9pPr lvl="8" rtl="0">
              <a:lnSpc>
                <a:spcPct val="100000"/>
              </a:lnSpc>
              <a:spcBef>
                <a:spcPts val="0"/>
              </a:spcBef>
              <a:spcAft>
                <a:spcPts val="0"/>
              </a:spcAft>
              <a:buSzPts val="1600"/>
              <a:buNone/>
              <a:defRPr sz="1600"/>
            </a:lvl9pPr>
          </a:lstStyle>
          <a:p/>
        </p:txBody>
      </p:sp>
      <p:grpSp>
        <p:nvGrpSpPr>
          <p:cNvPr id="28" name="Google Shape;28;p3"/>
          <p:cNvGrpSpPr/>
          <p:nvPr/>
        </p:nvGrpSpPr>
        <p:grpSpPr>
          <a:xfrm>
            <a:off x="830392" y="1191182"/>
            <a:ext cx="745804" cy="45900"/>
            <a:chOff x="830392" y="1191182"/>
            <a:chExt cx="745804" cy="45900"/>
          </a:xfrm>
        </p:grpSpPr>
        <p:sp>
          <p:nvSpPr>
            <p:cNvPr id="29" name="Google Shape;29;p3"/>
            <p:cNvSpPr/>
            <p:nvPr/>
          </p:nvSpPr>
          <p:spPr>
            <a:xfrm rot="-5400000">
              <a:off x="1366796" y="1027682"/>
              <a:ext cx="45900" cy="372900"/>
            </a:xfrm>
            <a:prstGeom prst="rect">
              <a:avLst/>
            </a:pr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 name="Google Shape;30;p3"/>
            <p:cNvSpPr/>
            <p:nvPr/>
          </p:nvSpPr>
          <p:spPr>
            <a:xfrm rot="-5400000">
              <a:off x="995392" y="1026182"/>
              <a:ext cx="45900" cy="3759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1" name="Google Shape;31;p3"/>
          <p:cNvSpPr txBox="1"/>
          <p:nvPr>
            <p:ph idx="2" type="body"/>
          </p:nvPr>
        </p:nvSpPr>
        <p:spPr>
          <a:xfrm>
            <a:off x="729627" y="91440"/>
            <a:ext cx="2743200" cy="274200"/>
          </a:xfrm>
          <a:prstGeom prst="rect">
            <a:avLst/>
          </a:prstGeom>
        </p:spPr>
        <p:txBody>
          <a:bodyPr anchorCtr="0" anchor="t" bIns="91425" lIns="91425" spcFirstLastPara="1" rIns="91425" wrap="square" tIns="91425">
            <a:noAutofit/>
          </a:bodyPr>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32" name="Google Shape;32;p3"/>
          <p:cNvSpPr txBox="1"/>
          <p:nvPr/>
        </p:nvSpPr>
        <p:spPr>
          <a:xfrm>
            <a:off x="7290425" y="4864608"/>
            <a:ext cx="1828800" cy="2742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700">
                <a:solidFill>
                  <a:srgbClr val="999999"/>
                </a:solidFill>
                <a:latin typeface="Roboto"/>
                <a:ea typeface="Roboto"/>
                <a:cs typeface="Roboto"/>
                <a:sym typeface="Roboto"/>
              </a:rPr>
              <a:t>Photo Credit: </a:t>
            </a:r>
            <a:r>
              <a:rPr lang="en" sz="700" u="sng">
                <a:solidFill>
                  <a:srgbClr val="999999"/>
                </a:solidFill>
                <a:latin typeface="Roboto"/>
                <a:ea typeface="Roboto"/>
                <a:cs typeface="Roboto"/>
                <a:sym typeface="Roboto"/>
                <a:hlinkClick r:id="rId3">
                  <a:extLst>
                    <a:ext uri="{A12FA001-AC4F-418D-AE19-62706E023703}">
                      <ahyp:hlinkClr val="tx"/>
                    </a:ext>
                  </a:extLst>
                </a:hlinkClick>
              </a:rPr>
              <a:t>Scott Webb</a:t>
            </a:r>
            <a:endParaRPr sz="700">
              <a:solidFill>
                <a:srgbClr val="999999"/>
              </a:solidFill>
              <a:latin typeface="Roboto"/>
              <a:ea typeface="Roboto"/>
              <a:cs typeface="Roboto"/>
              <a:sym typeface="Roboto"/>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solidFill>
          <a:schemeClr val="dk1"/>
        </a:solidFill>
      </p:bgPr>
    </p:bg>
    <p:spTree>
      <p:nvGrpSpPr>
        <p:cNvPr id="33" name="Shape 33"/>
        <p:cNvGrpSpPr/>
        <p:nvPr/>
      </p:nvGrpSpPr>
      <p:grpSpPr>
        <a:xfrm>
          <a:off x="0" y="0"/>
          <a:ext cx="0" cy="0"/>
          <a:chOff x="0" y="0"/>
          <a:chExt cx="0" cy="0"/>
        </a:xfrm>
      </p:grpSpPr>
      <p:grpSp>
        <p:nvGrpSpPr>
          <p:cNvPr id="34" name="Google Shape;34;p4"/>
          <p:cNvGrpSpPr/>
          <p:nvPr/>
        </p:nvGrpSpPr>
        <p:grpSpPr>
          <a:xfrm>
            <a:off x="830392" y="1191256"/>
            <a:ext cx="745763" cy="45826"/>
            <a:chOff x="4580561" y="2589004"/>
            <a:chExt cx="1064464" cy="25200"/>
          </a:xfrm>
        </p:grpSpPr>
        <p:sp>
          <p:nvSpPr>
            <p:cNvPr id="35" name="Google Shape;35;p4"/>
            <p:cNvSpPr/>
            <p:nvPr/>
          </p:nvSpPr>
          <p:spPr>
            <a:xfrm rot="-5400000">
              <a:off x="5366325" y="2335504"/>
              <a:ext cx="25200" cy="5322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 name="Google Shape;36;p4"/>
            <p:cNvSpPr/>
            <p:nvPr/>
          </p:nvSpPr>
          <p:spPr>
            <a:xfrm rot="-5400000">
              <a:off x="4836311" y="2333254"/>
              <a:ext cx="25200" cy="5367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7" name="Google Shape;37;p4"/>
          <p:cNvSpPr txBox="1"/>
          <p:nvPr>
            <p:ph type="title"/>
          </p:nvPr>
        </p:nvSpPr>
        <p:spPr>
          <a:xfrm>
            <a:off x="729450" y="1322450"/>
            <a:ext cx="7688400" cy="1518600"/>
          </a:xfrm>
          <a:prstGeom prst="rect">
            <a:avLst/>
          </a:prstGeom>
        </p:spPr>
        <p:txBody>
          <a:bodyPr anchorCtr="0" anchor="t" bIns="91425" lIns="91425" spcFirstLastPara="1" rIns="91425" wrap="square" tIns="91425">
            <a:noAutofit/>
          </a:bodyPr>
          <a:lstStyle>
            <a:lvl1pPr lvl="0">
              <a:spcBef>
                <a:spcPts val="0"/>
              </a:spcBef>
              <a:spcAft>
                <a:spcPts val="0"/>
              </a:spcAft>
              <a:buClr>
                <a:schemeClr val="lt1"/>
              </a:buClr>
              <a:buSzPts val="3600"/>
              <a:buNone/>
              <a:defRPr sz="3600">
                <a:solidFill>
                  <a:schemeClr val="lt1"/>
                </a:solidFill>
              </a:defRPr>
            </a:lvl1pPr>
            <a:lvl2pPr lvl="1">
              <a:spcBef>
                <a:spcPts val="0"/>
              </a:spcBef>
              <a:spcAft>
                <a:spcPts val="0"/>
              </a:spcAft>
              <a:buClr>
                <a:schemeClr val="lt1"/>
              </a:buClr>
              <a:buSzPts val="3600"/>
              <a:buNone/>
              <a:defRPr sz="3600">
                <a:solidFill>
                  <a:schemeClr val="lt1"/>
                </a:solidFill>
              </a:defRPr>
            </a:lvl2pPr>
            <a:lvl3pPr lvl="2">
              <a:spcBef>
                <a:spcPts val="0"/>
              </a:spcBef>
              <a:spcAft>
                <a:spcPts val="0"/>
              </a:spcAft>
              <a:buClr>
                <a:schemeClr val="lt1"/>
              </a:buClr>
              <a:buSzPts val="3600"/>
              <a:buNone/>
              <a:defRPr sz="3600">
                <a:solidFill>
                  <a:schemeClr val="lt1"/>
                </a:solidFill>
              </a:defRPr>
            </a:lvl3pPr>
            <a:lvl4pPr lvl="3">
              <a:spcBef>
                <a:spcPts val="0"/>
              </a:spcBef>
              <a:spcAft>
                <a:spcPts val="0"/>
              </a:spcAft>
              <a:buClr>
                <a:schemeClr val="lt1"/>
              </a:buClr>
              <a:buSzPts val="3600"/>
              <a:buNone/>
              <a:defRPr sz="3600">
                <a:solidFill>
                  <a:schemeClr val="lt1"/>
                </a:solidFill>
              </a:defRPr>
            </a:lvl4pPr>
            <a:lvl5pPr lvl="4">
              <a:spcBef>
                <a:spcPts val="0"/>
              </a:spcBef>
              <a:spcAft>
                <a:spcPts val="0"/>
              </a:spcAft>
              <a:buClr>
                <a:schemeClr val="lt1"/>
              </a:buClr>
              <a:buSzPts val="3600"/>
              <a:buNone/>
              <a:defRPr sz="3600">
                <a:solidFill>
                  <a:schemeClr val="lt1"/>
                </a:solidFill>
              </a:defRPr>
            </a:lvl5pPr>
            <a:lvl6pPr lvl="5">
              <a:spcBef>
                <a:spcPts val="0"/>
              </a:spcBef>
              <a:spcAft>
                <a:spcPts val="0"/>
              </a:spcAft>
              <a:buClr>
                <a:schemeClr val="lt1"/>
              </a:buClr>
              <a:buSzPts val="3600"/>
              <a:buNone/>
              <a:defRPr sz="3600">
                <a:solidFill>
                  <a:schemeClr val="lt1"/>
                </a:solidFill>
              </a:defRPr>
            </a:lvl6pPr>
            <a:lvl7pPr lvl="6">
              <a:spcBef>
                <a:spcPts val="0"/>
              </a:spcBef>
              <a:spcAft>
                <a:spcPts val="0"/>
              </a:spcAft>
              <a:buClr>
                <a:schemeClr val="lt1"/>
              </a:buClr>
              <a:buSzPts val="3600"/>
              <a:buNone/>
              <a:defRPr sz="3600">
                <a:solidFill>
                  <a:schemeClr val="lt1"/>
                </a:solidFill>
              </a:defRPr>
            </a:lvl7pPr>
            <a:lvl8pPr lvl="7">
              <a:spcBef>
                <a:spcPts val="0"/>
              </a:spcBef>
              <a:spcAft>
                <a:spcPts val="0"/>
              </a:spcAft>
              <a:buClr>
                <a:schemeClr val="lt1"/>
              </a:buClr>
              <a:buSzPts val="3600"/>
              <a:buNone/>
              <a:defRPr sz="3600">
                <a:solidFill>
                  <a:schemeClr val="lt1"/>
                </a:solidFill>
              </a:defRPr>
            </a:lvl8pPr>
            <a:lvl9pPr lvl="8">
              <a:spcBef>
                <a:spcPts val="0"/>
              </a:spcBef>
              <a:spcAft>
                <a:spcPts val="0"/>
              </a:spcAft>
              <a:buClr>
                <a:schemeClr val="lt1"/>
              </a:buClr>
              <a:buSzPts val="3600"/>
              <a:buNone/>
              <a:defRPr sz="3600">
                <a:solidFill>
                  <a:schemeClr val="lt1"/>
                </a:solidFill>
              </a:defRPr>
            </a:lvl9pPr>
          </a:lstStyle>
          <a:p/>
        </p:txBody>
      </p:sp>
      <p:sp>
        <p:nvSpPr>
          <p:cNvPr id="38" name="Google Shape;38;p4"/>
          <p:cNvSpPr txBox="1"/>
          <p:nvPr>
            <p:ph idx="12" type="sldNum"/>
          </p:nvPr>
        </p:nvSpPr>
        <p:spPr>
          <a:xfrm>
            <a:off x="8536302" y="4749851"/>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
        <p:nvSpPr>
          <p:cNvPr id="39" name="Google Shape;39;p4">
            <a:hlinkClick action="ppaction://hlinksldjump" r:id="rId2"/>
          </p:cNvPr>
          <p:cNvSpPr/>
          <p:nvPr/>
        </p:nvSpPr>
        <p:spPr>
          <a:xfrm>
            <a:off x="8280450" y="0"/>
            <a:ext cx="863400" cy="4542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0" name="Google Shape;40;p4">
            <a:hlinkClick action="ppaction://hlinksldjump" r:id="rId3"/>
          </p:cNvPr>
          <p:cNvCxnSpPr/>
          <p:nvPr/>
        </p:nvCxnSpPr>
        <p:spPr>
          <a:xfrm>
            <a:off x="8598817" y="216350"/>
            <a:ext cx="216300" cy="0"/>
          </a:xfrm>
          <a:prstGeom prst="straightConnector1">
            <a:avLst/>
          </a:prstGeom>
          <a:noFill/>
          <a:ln cap="flat" cmpd="sng" w="9525">
            <a:solidFill>
              <a:schemeClr val="lt2"/>
            </a:solidFill>
            <a:prstDash val="solid"/>
            <a:round/>
            <a:headEnd len="med" w="med" type="none"/>
            <a:tailEnd len="med" w="med" type="none"/>
          </a:ln>
        </p:spPr>
      </p:cxnSp>
      <p:cxnSp>
        <p:nvCxnSpPr>
          <p:cNvPr id="41" name="Google Shape;41;p4">
            <a:hlinkClick action="ppaction://hlinksldjump" r:id="rId4"/>
          </p:cNvPr>
          <p:cNvCxnSpPr/>
          <p:nvPr/>
        </p:nvCxnSpPr>
        <p:spPr>
          <a:xfrm>
            <a:off x="8598817" y="250138"/>
            <a:ext cx="216300" cy="0"/>
          </a:xfrm>
          <a:prstGeom prst="straightConnector1">
            <a:avLst/>
          </a:prstGeom>
          <a:noFill/>
          <a:ln cap="flat" cmpd="sng" w="9525">
            <a:solidFill>
              <a:schemeClr val="lt2"/>
            </a:solidFill>
            <a:prstDash val="solid"/>
            <a:round/>
            <a:headEnd len="med" w="med" type="none"/>
            <a:tailEnd len="med" w="med" type="none"/>
          </a:ln>
        </p:spPr>
      </p:cxnSp>
      <p:cxnSp>
        <p:nvCxnSpPr>
          <p:cNvPr id="42" name="Google Shape;42;p4">
            <a:hlinkClick action="ppaction://hlinksldjump" r:id="rId5"/>
          </p:cNvPr>
          <p:cNvCxnSpPr/>
          <p:nvPr/>
        </p:nvCxnSpPr>
        <p:spPr>
          <a:xfrm>
            <a:off x="8598817" y="283925"/>
            <a:ext cx="216300" cy="0"/>
          </a:xfrm>
          <a:prstGeom prst="straightConnector1">
            <a:avLst/>
          </a:prstGeom>
          <a:noFill/>
          <a:ln cap="flat" cmpd="sng" w="9525">
            <a:solidFill>
              <a:schemeClr val="lt2"/>
            </a:solidFill>
            <a:prstDash val="solid"/>
            <a:round/>
            <a:headEnd len="med" w="med" type="none"/>
            <a:tailEnd len="med" w="med" type="none"/>
          </a:ln>
        </p:spPr>
      </p:cxn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43" name="Shape 43"/>
        <p:cNvGrpSpPr/>
        <p:nvPr/>
      </p:nvGrpSpPr>
      <p:grpSpPr>
        <a:xfrm>
          <a:off x="0" y="0"/>
          <a:ext cx="0" cy="0"/>
          <a:chOff x="0" y="0"/>
          <a:chExt cx="0" cy="0"/>
        </a:xfrm>
      </p:grpSpPr>
      <p:sp>
        <p:nvSpPr>
          <p:cNvPr id="44" name="Google Shape;44;p5"/>
          <p:cNvSpPr/>
          <p:nvPr/>
        </p:nvSpPr>
        <p:spPr>
          <a:xfrm>
            <a:off x="0" y="0"/>
            <a:ext cx="9144000" cy="48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45" name="Google Shape;45;p5"/>
          <p:cNvGrpSpPr/>
          <p:nvPr/>
        </p:nvGrpSpPr>
        <p:grpSpPr>
          <a:xfrm>
            <a:off x="830392" y="1191256"/>
            <a:ext cx="745763" cy="45826"/>
            <a:chOff x="4580561" y="2589004"/>
            <a:chExt cx="1064464" cy="25200"/>
          </a:xfrm>
        </p:grpSpPr>
        <p:sp>
          <p:nvSpPr>
            <p:cNvPr id="46" name="Google Shape;46;p5"/>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 name="Google Shape;47;p5"/>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8" name="Google Shape;48;p5"/>
          <p:cNvSpPr txBox="1"/>
          <p:nvPr>
            <p:ph type="title"/>
          </p:nvPr>
        </p:nvSpPr>
        <p:spPr>
          <a:xfrm>
            <a:off x="729450" y="1318650"/>
            <a:ext cx="7688700" cy="535200"/>
          </a:xfrm>
          <a:prstGeom prst="rect">
            <a:avLst/>
          </a:prstGeom>
        </p:spPr>
        <p:txBody>
          <a:bodyPr anchorCtr="0" anchor="t" bIns="91425" lIns="91425" spcFirstLastPara="1" rIns="91425" wrap="square" tIns="91425">
            <a:noAutofit/>
          </a:bodyPr>
          <a:lstStyle>
            <a:lvl1pPr lvl="0">
              <a:spcBef>
                <a:spcPts val="0"/>
              </a:spcBef>
              <a:spcAft>
                <a:spcPts val="0"/>
              </a:spcAft>
              <a:buClr>
                <a:schemeClr val="dk2"/>
              </a:buClr>
              <a:buSzPts val="2600"/>
              <a:buNone/>
              <a:defRPr sz="2600">
                <a:solidFill>
                  <a:schemeClr val="dk2"/>
                </a:solidFill>
              </a:defRPr>
            </a:lvl1pPr>
            <a:lvl2pPr lvl="1">
              <a:spcBef>
                <a:spcPts val="0"/>
              </a:spcBef>
              <a:spcAft>
                <a:spcPts val="0"/>
              </a:spcAft>
              <a:buClr>
                <a:schemeClr val="dk2"/>
              </a:buClr>
              <a:buSzPts val="2600"/>
              <a:buNone/>
              <a:defRPr sz="2600">
                <a:solidFill>
                  <a:schemeClr val="dk2"/>
                </a:solidFill>
              </a:defRPr>
            </a:lvl2pPr>
            <a:lvl3pPr lvl="2">
              <a:spcBef>
                <a:spcPts val="0"/>
              </a:spcBef>
              <a:spcAft>
                <a:spcPts val="0"/>
              </a:spcAft>
              <a:buClr>
                <a:schemeClr val="dk2"/>
              </a:buClr>
              <a:buSzPts val="2600"/>
              <a:buNone/>
              <a:defRPr sz="2600">
                <a:solidFill>
                  <a:schemeClr val="dk2"/>
                </a:solidFill>
              </a:defRPr>
            </a:lvl3pPr>
            <a:lvl4pPr lvl="3">
              <a:spcBef>
                <a:spcPts val="0"/>
              </a:spcBef>
              <a:spcAft>
                <a:spcPts val="0"/>
              </a:spcAft>
              <a:buClr>
                <a:schemeClr val="dk2"/>
              </a:buClr>
              <a:buSzPts val="2600"/>
              <a:buNone/>
              <a:defRPr sz="2600">
                <a:solidFill>
                  <a:schemeClr val="dk2"/>
                </a:solidFill>
              </a:defRPr>
            </a:lvl4pPr>
            <a:lvl5pPr lvl="4">
              <a:spcBef>
                <a:spcPts val="0"/>
              </a:spcBef>
              <a:spcAft>
                <a:spcPts val="0"/>
              </a:spcAft>
              <a:buClr>
                <a:schemeClr val="dk2"/>
              </a:buClr>
              <a:buSzPts val="2600"/>
              <a:buNone/>
              <a:defRPr sz="2600">
                <a:solidFill>
                  <a:schemeClr val="dk2"/>
                </a:solidFill>
              </a:defRPr>
            </a:lvl5pPr>
            <a:lvl6pPr lvl="5">
              <a:spcBef>
                <a:spcPts val="0"/>
              </a:spcBef>
              <a:spcAft>
                <a:spcPts val="0"/>
              </a:spcAft>
              <a:buClr>
                <a:schemeClr val="dk2"/>
              </a:buClr>
              <a:buSzPts val="2600"/>
              <a:buNone/>
              <a:defRPr sz="2600">
                <a:solidFill>
                  <a:schemeClr val="dk2"/>
                </a:solidFill>
              </a:defRPr>
            </a:lvl6pPr>
            <a:lvl7pPr lvl="6">
              <a:spcBef>
                <a:spcPts val="0"/>
              </a:spcBef>
              <a:spcAft>
                <a:spcPts val="0"/>
              </a:spcAft>
              <a:buClr>
                <a:schemeClr val="dk2"/>
              </a:buClr>
              <a:buSzPts val="2600"/>
              <a:buNone/>
              <a:defRPr sz="2600">
                <a:solidFill>
                  <a:schemeClr val="dk2"/>
                </a:solidFill>
              </a:defRPr>
            </a:lvl7pPr>
            <a:lvl8pPr lvl="7">
              <a:spcBef>
                <a:spcPts val="0"/>
              </a:spcBef>
              <a:spcAft>
                <a:spcPts val="0"/>
              </a:spcAft>
              <a:buClr>
                <a:schemeClr val="dk2"/>
              </a:buClr>
              <a:buSzPts val="2600"/>
              <a:buNone/>
              <a:defRPr sz="2600">
                <a:solidFill>
                  <a:schemeClr val="dk2"/>
                </a:solidFill>
              </a:defRPr>
            </a:lvl8pPr>
            <a:lvl9pPr lvl="8">
              <a:spcBef>
                <a:spcPts val="0"/>
              </a:spcBef>
              <a:spcAft>
                <a:spcPts val="0"/>
              </a:spcAft>
              <a:buClr>
                <a:schemeClr val="dk2"/>
              </a:buClr>
              <a:buSzPts val="2600"/>
              <a:buNone/>
              <a:defRPr sz="2600">
                <a:solidFill>
                  <a:schemeClr val="dk2"/>
                </a:solidFill>
              </a:defRPr>
            </a:lvl9pPr>
          </a:lstStyle>
          <a:p/>
        </p:txBody>
      </p:sp>
      <p:sp>
        <p:nvSpPr>
          <p:cNvPr id="49" name="Google Shape;49;p5"/>
          <p:cNvSpPr txBox="1"/>
          <p:nvPr>
            <p:ph idx="1" type="body"/>
          </p:nvPr>
        </p:nvSpPr>
        <p:spPr>
          <a:xfrm>
            <a:off x="729450" y="2078875"/>
            <a:ext cx="7688700" cy="2261100"/>
          </a:xfrm>
          <a:prstGeom prst="rect">
            <a:avLst/>
          </a:prstGeom>
        </p:spPr>
        <p:txBody>
          <a:bodyPr anchorCtr="0" anchor="t" bIns="91425" lIns="91425" spcFirstLastPara="1" rIns="91425" wrap="square" tIns="91425">
            <a:noAutofit/>
          </a:bodyPr>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50" name="Google Shape;50;p5"/>
          <p:cNvSpPr txBox="1"/>
          <p:nvPr>
            <p:ph idx="12" type="sldNum"/>
          </p:nvPr>
        </p:nvSpPr>
        <p:spPr>
          <a:xfrm>
            <a:off x="8536302" y="4749851"/>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51" name="Google Shape;51;p5">
            <a:hlinkClick action="ppaction://hlinksldjump" r:id="rId2"/>
          </p:cNvPr>
          <p:cNvSpPr/>
          <p:nvPr/>
        </p:nvSpPr>
        <p:spPr>
          <a:xfrm>
            <a:off x="8280450" y="0"/>
            <a:ext cx="863400" cy="454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52" name="Google Shape;52;p5">
            <a:hlinkClick action="ppaction://hlinksldjump" r:id="rId3"/>
          </p:cNvPr>
          <p:cNvCxnSpPr/>
          <p:nvPr/>
        </p:nvCxnSpPr>
        <p:spPr>
          <a:xfrm>
            <a:off x="8598817" y="216350"/>
            <a:ext cx="216300" cy="0"/>
          </a:xfrm>
          <a:prstGeom prst="straightConnector1">
            <a:avLst/>
          </a:prstGeom>
          <a:noFill/>
          <a:ln cap="flat" cmpd="sng" w="9525">
            <a:solidFill>
              <a:srgbClr val="B7B7B7"/>
            </a:solidFill>
            <a:prstDash val="solid"/>
            <a:round/>
            <a:headEnd len="med" w="med" type="none"/>
            <a:tailEnd len="med" w="med" type="none"/>
          </a:ln>
        </p:spPr>
      </p:cxnSp>
      <p:cxnSp>
        <p:nvCxnSpPr>
          <p:cNvPr id="53" name="Google Shape;53;p5">
            <a:hlinkClick action="ppaction://hlinksldjump" r:id="rId4"/>
          </p:cNvPr>
          <p:cNvCxnSpPr/>
          <p:nvPr/>
        </p:nvCxnSpPr>
        <p:spPr>
          <a:xfrm>
            <a:off x="8598817" y="250138"/>
            <a:ext cx="216300" cy="0"/>
          </a:xfrm>
          <a:prstGeom prst="straightConnector1">
            <a:avLst/>
          </a:prstGeom>
          <a:noFill/>
          <a:ln cap="flat" cmpd="sng" w="9525">
            <a:solidFill>
              <a:srgbClr val="B7B7B7"/>
            </a:solidFill>
            <a:prstDash val="solid"/>
            <a:round/>
            <a:headEnd len="med" w="med" type="none"/>
            <a:tailEnd len="med" w="med" type="none"/>
          </a:ln>
        </p:spPr>
      </p:cxnSp>
      <p:cxnSp>
        <p:nvCxnSpPr>
          <p:cNvPr id="54" name="Google Shape;54;p5">
            <a:hlinkClick action="ppaction://hlinksldjump" r:id="rId5"/>
          </p:cNvPr>
          <p:cNvCxnSpPr/>
          <p:nvPr/>
        </p:nvCxnSpPr>
        <p:spPr>
          <a:xfrm>
            <a:off x="8598817" y="283925"/>
            <a:ext cx="216300" cy="0"/>
          </a:xfrm>
          <a:prstGeom prst="straightConnector1">
            <a:avLst/>
          </a:prstGeom>
          <a:noFill/>
          <a:ln cap="flat" cmpd="sng" w="9525">
            <a:solidFill>
              <a:srgbClr val="B7B7B7"/>
            </a:solidFill>
            <a:prstDash val="solid"/>
            <a:round/>
            <a:headEnd len="med" w="med" type="none"/>
            <a:tailEnd len="med" w="med" type="none"/>
          </a:ln>
        </p:spPr>
      </p:cxn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ody only">
  <p:cSld name="TITLE_AND_BODY_1">
    <p:spTree>
      <p:nvGrpSpPr>
        <p:cNvPr id="55" name="Shape 55"/>
        <p:cNvGrpSpPr/>
        <p:nvPr/>
      </p:nvGrpSpPr>
      <p:grpSpPr>
        <a:xfrm>
          <a:off x="0" y="0"/>
          <a:ext cx="0" cy="0"/>
          <a:chOff x="0" y="0"/>
          <a:chExt cx="0" cy="0"/>
        </a:xfrm>
      </p:grpSpPr>
      <p:sp>
        <p:nvSpPr>
          <p:cNvPr id="56" name="Google Shape;56;p6"/>
          <p:cNvSpPr/>
          <p:nvPr/>
        </p:nvSpPr>
        <p:spPr>
          <a:xfrm>
            <a:off x="0" y="0"/>
            <a:ext cx="9144000" cy="48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 name="Google Shape;57;p6"/>
          <p:cNvSpPr txBox="1"/>
          <p:nvPr>
            <p:ph idx="12" type="sldNum"/>
          </p:nvPr>
        </p:nvSpPr>
        <p:spPr>
          <a:xfrm>
            <a:off x="8536302" y="4749851"/>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58" name="Google Shape;58;p6">
            <a:hlinkClick action="ppaction://hlinksldjump" r:id="rId2"/>
          </p:cNvPr>
          <p:cNvSpPr/>
          <p:nvPr/>
        </p:nvSpPr>
        <p:spPr>
          <a:xfrm>
            <a:off x="8280450" y="0"/>
            <a:ext cx="863400" cy="454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59" name="Google Shape;59;p6">
            <a:hlinkClick action="ppaction://hlinksldjump" r:id="rId3"/>
          </p:cNvPr>
          <p:cNvCxnSpPr/>
          <p:nvPr/>
        </p:nvCxnSpPr>
        <p:spPr>
          <a:xfrm>
            <a:off x="8598817" y="216350"/>
            <a:ext cx="216300" cy="0"/>
          </a:xfrm>
          <a:prstGeom prst="straightConnector1">
            <a:avLst/>
          </a:prstGeom>
          <a:noFill/>
          <a:ln cap="flat" cmpd="sng" w="9525">
            <a:solidFill>
              <a:srgbClr val="B7B7B7"/>
            </a:solidFill>
            <a:prstDash val="solid"/>
            <a:round/>
            <a:headEnd len="med" w="med" type="none"/>
            <a:tailEnd len="med" w="med" type="none"/>
          </a:ln>
        </p:spPr>
      </p:cxnSp>
      <p:cxnSp>
        <p:nvCxnSpPr>
          <p:cNvPr id="60" name="Google Shape;60;p6">
            <a:hlinkClick action="ppaction://hlinksldjump" r:id="rId4"/>
          </p:cNvPr>
          <p:cNvCxnSpPr/>
          <p:nvPr/>
        </p:nvCxnSpPr>
        <p:spPr>
          <a:xfrm>
            <a:off x="8598817" y="250138"/>
            <a:ext cx="216300" cy="0"/>
          </a:xfrm>
          <a:prstGeom prst="straightConnector1">
            <a:avLst/>
          </a:prstGeom>
          <a:noFill/>
          <a:ln cap="flat" cmpd="sng" w="9525">
            <a:solidFill>
              <a:srgbClr val="B7B7B7"/>
            </a:solidFill>
            <a:prstDash val="solid"/>
            <a:round/>
            <a:headEnd len="med" w="med" type="none"/>
            <a:tailEnd len="med" w="med" type="none"/>
          </a:ln>
        </p:spPr>
      </p:cxnSp>
      <p:cxnSp>
        <p:nvCxnSpPr>
          <p:cNvPr id="61" name="Google Shape;61;p6">
            <a:hlinkClick action="ppaction://hlinksldjump" r:id="rId5"/>
          </p:cNvPr>
          <p:cNvCxnSpPr/>
          <p:nvPr/>
        </p:nvCxnSpPr>
        <p:spPr>
          <a:xfrm>
            <a:off x="8598817" y="283925"/>
            <a:ext cx="216300" cy="0"/>
          </a:xfrm>
          <a:prstGeom prst="straightConnector1">
            <a:avLst/>
          </a:prstGeom>
          <a:noFill/>
          <a:ln cap="flat" cmpd="sng" w="9525">
            <a:solidFill>
              <a:srgbClr val="B7B7B7"/>
            </a:solidFill>
            <a:prstDash val="solid"/>
            <a:round/>
            <a:headEnd len="med" w="med" type="none"/>
            <a:tailEnd len="med" w="med" type="none"/>
          </a:ln>
        </p:spPr>
      </p:cxnSp>
      <p:sp>
        <p:nvSpPr>
          <p:cNvPr id="62" name="Google Shape;62;p6"/>
          <p:cNvSpPr txBox="1"/>
          <p:nvPr>
            <p:ph idx="1" type="body"/>
          </p:nvPr>
        </p:nvSpPr>
        <p:spPr>
          <a:xfrm>
            <a:off x="729450" y="1068650"/>
            <a:ext cx="7688700" cy="1034400"/>
          </a:xfrm>
          <a:prstGeom prst="rect">
            <a:avLst/>
          </a:prstGeom>
        </p:spPr>
        <p:txBody>
          <a:bodyPr anchorCtr="0" anchor="t" bIns="91425" lIns="91425" spcFirstLastPara="1" rIns="91425" wrap="square" tIns="91425">
            <a:noAutofit/>
          </a:bodyPr>
          <a:lstStyle>
            <a:lvl1pPr indent="-311150" lvl="0" marL="457200" rtl="0">
              <a:spcBef>
                <a:spcPts val="0"/>
              </a:spcBef>
              <a:spcAft>
                <a:spcPts val="0"/>
              </a:spcAft>
              <a:buSzPts val="1300"/>
              <a:buChar char="●"/>
              <a:defRPr/>
            </a:lvl1pPr>
            <a:lvl2pPr indent="-298450" lvl="1" marL="914400" rtl="0">
              <a:spcBef>
                <a:spcPts val="1600"/>
              </a:spcBef>
              <a:spcAft>
                <a:spcPts val="0"/>
              </a:spcAft>
              <a:buSzPts val="1100"/>
              <a:buChar char="○"/>
              <a:defRPr/>
            </a:lvl2pPr>
            <a:lvl3pPr indent="-298450" lvl="2" marL="1371600" rtl="0">
              <a:spcBef>
                <a:spcPts val="1600"/>
              </a:spcBef>
              <a:spcAft>
                <a:spcPts val="0"/>
              </a:spcAft>
              <a:buSzPts val="1100"/>
              <a:buChar char="■"/>
              <a:defRPr/>
            </a:lvl3pPr>
            <a:lvl4pPr indent="-298450" lvl="3" marL="1828800" rtl="0">
              <a:spcBef>
                <a:spcPts val="1600"/>
              </a:spcBef>
              <a:spcAft>
                <a:spcPts val="0"/>
              </a:spcAft>
              <a:buSzPts val="1100"/>
              <a:buChar char="●"/>
              <a:defRPr/>
            </a:lvl4pPr>
            <a:lvl5pPr indent="-298450" lvl="4" marL="2286000" rtl="0">
              <a:spcBef>
                <a:spcPts val="1600"/>
              </a:spcBef>
              <a:spcAft>
                <a:spcPts val="0"/>
              </a:spcAft>
              <a:buSzPts val="1100"/>
              <a:buChar char="○"/>
              <a:defRPr/>
            </a:lvl5pPr>
            <a:lvl6pPr indent="-298450" lvl="5" marL="2743200" rtl="0">
              <a:spcBef>
                <a:spcPts val="1600"/>
              </a:spcBef>
              <a:spcAft>
                <a:spcPts val="0"/>
              </a:spcAft>
              <a:buSzPts val="1100"/>
              <a:buChar char="■"/>
              <a:defRPr/>
            </a:lvl6pPr>
            <a:lvl7pPr indent="-298450" lvl="6" marL="3200400" rtl="0">
              <a:spcBef>
                <a:spcPts val="1600"/>
              </a:spcBef>
              <a:spcAft>
                <a:spcPts val="0"/>
              </a:spcAft>
              <a:buSzPts val="1100"/>
              <a:buChar char="●"/>
              <a:defRPr/>
            </a:lvl7pPr>
            <a:lvl8pPr indent="-298450" lvl="7" marL="3657600" rtl="0">
              <a:spcBef>
                <a:spcPts val="1600"/>
              </a:spcBef>
              <a:spcAft>
                <a:spcPts val="0"/>
              </a:spcAft>
              <a:buSzPts val="1100"/>
              <a:buChar char="○"/>
              <a:defRPr/>
            </a:lvl8pPr>
            <a:lvl9pPr indent="-298450" lvl="8" marL="4114800" rtl="0">
              <a:spcBef>
                <a:spcPts val="1600"/>
              </a:spcBef>
              <a:spcAft>
                <a:spcPts val="1600"/>
              </a:spcAft>
              <a:buSzPts val="1100"/>
              <a:buChar char="■"/>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_alt2">
  <p:cSld name="TITLE_AND_BODY_1_1">
    <p:spTree>
      <p:nvGrpSpPr>
        <p:cNvPr id="63" name="Shape 63"/>
        <p:cNvGrpSpPr/>
        <p:nvPr/>
      </p:nvGrpSpPr>
      <p:grpSpPr>
        <a:xfrm>
          <a:off x="0" y="0"/>
          <a:ext cx="0" cy="0"/>
          <a:chOff x="0" y="0"/>
          <a:chExt cx="0" cy="0"/>
        </a:xfrm>
      </p:grpSpPr>
      <p:pic>
        <p:nvPicPr>
          <p:cNvPr id="64" name="Google Shape;64;p7"/>
          <p:cNvPicPr preferRelativeResize="0"/>
          <p:nvPr/>
        </p:nvPicPr>
        <p:blipFill rotWithShape="1">
          <a:blip r:embed="rId2">
            <a:alphaModFix/>
          </a:blip>
          <a:srcRect b="11721" l="0" r="0" t="11721"/>
          <a:stretch/>
        </p:blipFill>
        <p:spPr>
          <a:xfrm>
            <a:off x="0" y="487825"/>
            <a:ext cx="9143997" cy="4655674"/>
          </a:xfrm>
          <a:prstGeom prst="rect">
            <a:avLst/>
          </a:prstGeom>
          <a:noFill/>
          <a:ln>
            <a:noFill/>
          </a:ln>
        </p:spPr>
      </p:pic>
      <p:sp>
        <p:nvSpPr>
          <p:cNvPr id="65" name="Google Shape;65;p7"/>
          <p:cNvSpPr/>
          <p:nvPr/>
        </p:nvSpPr>
        <p:spPr>
          <a:xfrm>
            <a:off x="0" y="0"/>
            <a:ext cx="9144000" cy="48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 name="Google Shape;66;p7">
            <a:hlinkClick action="ppaction://hlinksldjump" r:id="rId3"/>
          </p:cNvPr>
          <p:cNvSpPr/>
          <p:nvPr/>
        </p:nvSpPr>
        <p:spPr>
          <a:xfrm>
            <a:off x="8280450" y="0"/>
            <a:ext cx="863400" cy="454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67" name="Google Shape;67;p7">
            <a:hlinkClick action="ppaction://hlinksldjump" r:id="rId4"/>
          </p:cNvPr>
          <p:cNvCxnSpPr/>
          <p:nvPr/>
        </p:nvCxnSpPr>
        <p:spPr>
          <a:xfrm>
            <a:off x="8598817" y="216350"/>
            <a:ext cx="216300" cy="0"/>
          </a:xfrm>
          <a:prstGeom prst="straightConnector1">
            <a:avLst/>
          </a:prstGeom>
          <a:noFill/>
          <a:ln cap="flat" cmpd="sng" w="9525">
            <a:solidFill>
              <a:srgbClr val="B7B7B7"/>
            </a:solidFill>
            <a:prstDash val="solid"/>
            <a:round/>
            <a:headEnd len="med" w="med" type="none"/>
            <a:tailEnd len="med" w="med" type="none"/>
          </a:ln>
        </p:spPr>
      </p:cxnSp>
      <p:cxnSp>
        <p:nvCxnSpPr>
          <p:cNvPr id="68" name="Google Shape;68;p7">
            <a:hlinkClick action="ppaction://hlinksldjump" r:id="rId5"/>
          </p:cNvPr>
          <p:cNvCxnSpPr/>
          <p:nvPr/>
        </p:nvCxnSpPr>
        <p:spPr>
          <a:xfrm>
            <a:off x="8598817" y="250138"/>
            <a:ext cx="216300" cy="0"/>
          </a:xfrm>
          <a:prstGeom prst="straightConnector1">
            <a:avLst/>
          </a:prstGeom>
          <a:noFill/>
          <a:ln cap="flat" cmpd="sng" w="9525">
            <a:solidFill>
              <a:srgbClr val="B7B7B7"/>
            </a:solidFill>
            <a:prstDash val="solid"/>
            <a:round/>
            <a:headEnd len="med" w="med" type="none"/>
            <a:tailEnd len="med" w="med" type="none"/>
          </a:ln>
        </p:spPr>
      </p:cxnSp>
      <p:cxnSp>
        <p:nvCxnSpPr>
          <p:cNvPr id="69" name="Google Shape;69;p7">
            <a:hlinkClick action="ppaction://hlinksldjump" r:id="rId6"/>
          </p:cNvPr>
          <p:cNvCxnSpPr/>
          <p:nvPr/>
        </p:nvCxnSpPr>
        <p:spPr>
          <a:xfrm>
            <a:off x="8598817" y="283925"/>
            <a:ext cx="216300" cy="0"/>
          </a:xfrm>
          <a:prstGeom prst="straightConnector1">
            <a:avLst/>
          </a:prstGeom>
          <a:noFill/>
          <a:ln cap="flat" cmpd="sng" w="9525">
            <a:solidFill>
              <a:srgbClr val="B7B7B7"/>
            </a:solidFill>
            <a:prstDash val="solid"/>
            <a:round/>
            <a:headEnd len="med" w="med" type="none"/>
            <a:tailEnd len="med" w="med" type="none"/>
          </a:ln>
        </p:spPr>
      </p:cxnSp>
      <p:sp>
        <p:nvSpPr>
          <p:cNvPr id="70" name="Google Shape;70;p7"/>
          <p:cNvSpPr txBox="1"/>
          <p:nvPr>
            <p:ph type="title"/>
          </p:nvPr>
        </p:nvSpPr>
        <p:spPr>
          <a:xfrm>
            <a:off x="729450" y="2970775"/>
            <a:ext cx="5887500" cy="15186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lt1"/>
              </a:buClr>
              <a:buSzPts val="4800"/>
              <a:buNone/>
              <a:defRPr sz="4800">
                <a:solidFill>
                  <a:schemeClr val="lt1"/>
                </a:solidFill>
              </a:defRPr>
            </a:lvl1pPr>
            <a:lvl2pPr lvl="1" rtl="0">
              <a:spcBef>
                <a:spcPts val="0"/>
              </a:spcBef>
              <a:spcAft>
                <a:spcPts val="0"/>
              </a:spcAft>
              <a:buClr>
                <a:schemeClr val="lt1"/>
              </a:buClr>
              <a:buSzPts val="3600"/>
              <a:buNone/>
              <a:defRPr sz="3600">
                <a:solidFill>
                  <a:schemeClr val="lt1"/>
                </a:solidFill>
              </a:defRPr>
            </a:lvl2pPr>
            <a:lvl3pPr lvl="2" rtl="0">
              <a:spcBef>
                <a:spcPts val="0"/>
              </a:spcBef>
              <a:spcAft>
                <a:spcPts val="0"/>
              </a:spcAft>
              <a:buClr>
                <a:schemeClr val="lt1"/>
              </a:buClr>
              <a:buSzPts val="3600"/>
              <a:buNone/>
              <a:defRPr sz="3600">
                <a:solidFill>
                  <a:schemeClr val="lt1"/>
                </a:solidFill>
              </a:defRPr>
            </a:lvl3pPr>
            <a:lvl4pPr lvl="3" rtl="0">
              <a:spcBef>
                <a:spcPts val="0"/>
              </a:spcBef>
              <a:spcAft>
                <a:spcPts val="0"/>
              </a:spcAft>
              <a:buClr>
                <a:schemeClr val="lt1"/>
              </a:buClr>
              <a:buSzPts val="3600"/>
              <a:buNone/>
              <a:defRPr sz="3600">
                <a:solidFill>
                  <a:schemeClr val="lt1"/>
                </a:solidFill>
              </a:defRPr>
            </a:lvl4pPr>
            <a:lvl5pPr lvl="4" rtl="0">
              <a:spcBef>
                <a:spcPts val="0"/>
              </a:spcBef>
              <a:spcAft>
                <a:spcPts val="0"/>
              </a:spcAft>
              <a:buClr>
                <a:schemeClr val="lt1"/>
              </a:buClr>
              <a:buSzPts val="3600"/>
              <a:buNone/>
              <a:defRPr sz="3600">
                <a:solidFill>
                  <a:schemeClr val="lt1"/>
                </a:solidFill>
              </a:defRPr>
            </a:lvl5pPr>
            <a:lvl6pPr lvl="5" rtl="0">
              <a:spcBef>
                <a:spcPts val="0"/>
              </a:spcBef>
              <a:spcAft>
                <a:spcPts val="0"/>
              </a:spcAft>
              <a:buClr>
                <a:schemeClr val="lt1"/>
              </a:buClr>
              <a:buSzPts val="3600"/>
              <a:buNone/>
              <a:defRPr sz="3600">
                <a:solidFill>
                  <a:schemeClr val="lt1"/>
                </a:solidFill>
              </a:defRPr>
            </a:lvl6pPr>
            <a:lvl7pPr lvl="6" rtl="0">
              <a:spcBef>
                <a:spcPts val="0"/>
              </a:spcBef>
              <a:spcAft>
                <a:spcPts val="0"/>
              </a:spcAft>
              <a:buClr>
                <a:schemeClr val="lt1"/>
              </a:buClr>
              <a:buSzPts val="3600"/>
              <a:buNone/>
              <a:defRPr sz="3600">
                <a:solidFill>
                  <a:schemeClr val="lt1"/>
                </a:solidFill>
              </a:defRPr>
            </a:lvl7pPr>
            <a:lvl8pPr lvl="7" rtl="0">
              <a:spcBef>
                <a:spcPts val="0"/>
              </a:spcBef>
              <a:spcAft>
                <a:spcPts val="0"/>
              </a:spcAft>
              <a:buClr>
                <a:schemeClr val="lt1"/>
              </a:buClr>
              <a:buSzPts val="3600"/>
              <a:buNone/>
              <a:defRPr sz="3600">
                <a:solidFill>
                  <a:schemeClr val="lt1"/>
                </a:solidFill>
              </a:defRPr>
            </a:lvl8pPr>
            <a:lvl9pPr lvl="8" rtl="0">
              <a:spcBef>
                <a:spcPts val="0"/>
              </a:spcBef>
              <a:spcAft>
                <a:spcPts val="0"/>
              </a:spcAft>
              <a:buClr>
                <a:schemeClr val="lt1"/>
              </a:buClr>
              <a:buSzPts val="3600"/>
              <a:buNone/>
              <a:defRPr sz="3600">
                <a:solidFill>
                  <a:schemeClr val="lt1"/>
                </a:solidFill>
              </a:defRPr>
            </a:lvl9pPr>
          </a:lstStyle>
          <a:p/>
        </p:txBody>
      </p:sp>
      <p:sp>
        <p:nvSpPr>
          <p:cNvPr id="71" name="Google Shape;71;p7"/>
          <p:cNvSpPr txBox="1"/>
          <p:nvPr/>
        </p:nvSpPr>
        <p:spPr>
          <a:xfrm>
            <a:off x="7290425" y="4864608"/>
            <a:ext cx="1828800" cy="2742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700">
                <a:solidFill>
                  <a:srgbClr val="999999"/>
                </a:solidFill>
                <a:latin typeface="Roboto"/>
                <a:ea typeface="Roboto"/>
                <a:cs typeface="Roboto"/>
                <a:sym typeface="Roboto"/>
              </a:rPr>
              <a:t>Photo Credit: </a:t>
            </a:r>
            <a:r>
              <a:rPr lang="en" sz="700">
                <a:solidFill>
                  <a:srgbClr val="999999"/>
                </a:solidFill>
                <a:uFill>
                  <a:noFill/>
                </a:uFill>
                <a:latin typeface="Roboto"/>
                <a:ea typeface="Roboto"/>
                <a:cs typeface="Roboto"/>
                <a:sym typeface="Roboto"/>
                <a:hlinkClick r:id="rId7">
                  <a:extLst>
                    <a:ext uri="{A12FA001-AC4F-418D-AE19-62706E023703}">
                      <ahyp:hlinkClr val="tx"/>
                    </a:ext>
                  </a:extLst>
                </a:hlinkClick>
              </a:rPr>
              <a:t>Worth It</a:t>
            </a:r>
            <a:endParaRPr sz="700">
              <a:solidFill>
                <a:srgbClr val="999999"/>
              </a:solidFill>
              <a:latin typeface="Roboto"/>
              <a:ea typeface="Roboto"/>
              <a:cs typeface="Roboto"/>
              <a:sym typeface="Roboto"/>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72" name="Shape 72"/>
        <p:cNvGrpSpPr/>
        <p:nvPr/>
      </p:nvGrpSpPr>
      <p:grpSpPr>
        <a:xfrm>
          <a:off x="0" y="0"/>
          <a:ext cx="0" cy="0"/>
          <a:chOff x="0" y="0"/>
          <a:chExt cx="0" cy="0"/>
        </a:xfrm>
      </p:grpSpPr>
      <p:sp>
        <p:nvSpPr>
          <p:cNvPr id="73" name="Google Shape;73;p8"/>
          <p:cNvSpPr/>
          <p:nvPr/>
        </p:nvSpPr>
        <p:spPr>
          <a:xfrm>
            <a:off x="0" y="0"/>
            <a:ext cx="9144000" cy="48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74" name="Google Shape;74;p8"/>
          <p:cNvGrpSpPr/>
          <p:nvPr/>
        </p:nvGrpSpPr>
        <p:grpSpPr>
          <a:xfrm>
            <a:off x="830392" y="1191256"/>
            <a:ext cx="745763" cy="45826"/>
            <a:chOff x="4580561" y="2589004"/>
            <a:chExt cx="1064464" cy="25200"/>
          </a:xfrm>
        </p:grpSpPr>
        <p:sp>
          <p:nvSpPr>
            <p:cNvPr id="75" name="Google Shape;75;p8"/>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 name="Google Shape;76;p8"/>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77" name="Google Shape;77;p8"/>
          <p:cNvSpPr txBox="1"/>
          <p:nvPr>
            <p:ph type="title"/>
          </p:nvPr>
        </p:nvSpPr>
        <p:spPr>
          <a:xfrm>
            <a:off x="729450" y="1318650"/>
            <a:ext cx="7688400" cy="535200"/>
          </a:xfrm>
          <a:prstGeom prst="rect">
            <a:avLst/>
          </a:prstGeom>
        </p:spPr>
        <p:txBody>
          <a:bodyPr anchorCtr="0" anchor="t" bIns="91425" lIns="91425" spcFirstLastPara="1" rIns="91425" wrap="square" tIns="91425">
            <a:noAutofit/>
          </a:bodyPr>
          <a:lstStyle>
            <a:lvl1pPr lvl="0">
              <a:spcBef>
                <a:spcPts val="0"/>
              </a:spcBef>
              <a:spcAft>
                <a:spcPts val="0"/>
              </a:spcAft>
              <a:buClr>
                <a:schemeClr val="dk2"/>
              </a:buClr>
              <a:buSzPts val="2600"/>
              <a:buNone/>
              <a:defRPr sz="2600">
                <a:solidFill>
                  <a:schemeClr val="dk2"/>
                </a:solidFill>
              </a:defRPr>
            </a:lvl1pPr>
            <a:lvl2pPr lvl="1">
              <a:spcBef>
                <a:spcPts val="0"/>
              </a:spcBef>
              <a:spcAft>
                <a:spcPts val="0"/>
              </a:spcAft>
              <a:buClr>
                <a:schemeClr val="dk2"/>
              </a:buClr>
              <a:buSzPts val="2600"/>
              <a:buNone/>
              <a:defRPr sz="2600">
                <a:solidFill>
                  <a:schemeClr val="dk2"/>
                </a:solidFill>
              </a:defRPr>
            </a:lvl2pPr>
            <a:lvl3pPr lvl="2">
              <a:spcBef>
                <a:spcPts val="0"/>
              </a:spcBef>
              <a:spcAft>
                <a:spcPts val="0"/>
              </a:spcAft>
              <a:buClr>
                <a:schemeClr val="dk2"/>
              </a:buClr>
              <a:buSzPts val="2600"/>
              <a:buNone/>
              <a:defRPr sz="2600">
                <a:solidFill>
                  <a:schemeClr val="dk2"/>
                </a:solidFill>
              </a:defRPr>
            </a:lvl3pPr>
            <a:lvl4pPr lvl="3">
              <a:spcBef>
                <a:spcPts val="0"/>
              </a:spcBef>
              <a:spcAft>
                <a:spcPts val="0"/>
              </a:spcAft>
              <a:buClr>
                <a:schemeClr val="dk2"/>
              </a:buClr>
              <a:buSzPts val="2600"/>
              <a:buNone/>
              <a:defRPr sz="2600">
                <a:solidFill>
                  <a:schemeClr val="dk2"/>
                </a:solidFill>
              </a:defRPr>
            </a:lvl4pPr>
            <a:lvl5pPr lvl="4">
              <a:spcBef>
                <a:spcPts val="0"/>
              </a:spcBef>
              <a:spcAft>
                <a:spcPts val="0"/>
              </a:spcAft>
              <a:buClr>
                <a:schemeClr val="dk2"/>
              </a:buClr>
              <a:buSzPts val="2600"/>
              <a:buNone/>
              <a:defRPr sz="2600">
                <a:solidFill>
                  <a:schemeClr val="dk2"/>
                </a:solidFill>
              </a:defRPr>
            </a:lvl5pPr>
            <a:lvl6pPr lvl="5">
              <a:spcBef>
                <a:spcPts val="0"/>
              </a:spcBef>
              <a:spcAft>
                <a:spcPts val="0"/>
              </a:spcAft>
              <a:buClr>
                <a:schemeClr val="dk2"/>
              </a:buClr>
              <a:buSzPts val="2600"/>
              <a:buNone/>
              <a:defRPr sz="2600">
                <a:solidFill>
                  <a:schemeClr val="dk2"/>
                </a:solidFill>
              </a:defRPr>
            </a:lvl6pPr>
            <a:lvl7pPr lvl="6">
              <a:spcBef>
                <a:spcPts val="0"/>
              </a:spcBef>
              <a:spcAft>
                <a:spcPts val="0"/>
              </a:spcAft>
              <a:buClr>
                <a:schemeClr val="dk2"/>
              </a:buClr>
              <a:buSzPts val="2600"/>
              <a:buNone/>
              <a:defRPr sz="2600">
                <a:solidFill>
                  <a:schemeClr val="dk2"/>
                </a:solidFill>
              </a:defRPr>
            </a:lvl7pPr>
            <a:lvl8pPr lvl="7">
              <a:spcBef>
                <a:spcPts val="0"/>
              </a:spcBef>
              <a:spcAft>
                <a:spcPts val="0"/>
              </a:spcAft>
              <a:buClr>
                <a:schemeClr val="dk2"/>
              </a:buClr>
              <a:buSzPts val="2600"/>
              <a:buNone/>
              <a:defRPr sz="2600">
                <a:solidFill>
                  <a:schemeClr val="dk2"/>
                </a:solidFill>
              </a:defRPr>
            </a:lvl8pPr>
            <a:lvl9pPr lvl="8">
              <a:spcBef>
                <a:spcPts val="0"/>
              </a:spcBef>
              <a:spcAft>
                <a:spcPts val="0"/>
              </a:spcAft>
              <a:buClr>
                <a:schemeClr val="dk2"/>
              </a:buClr>
              <a:buSzPts val="2600"/>
              <a:buNone/>
              <a:defRPr sz="2600">
                <a:solidFill>
                  <a:schemeClr val="dk2"/>
                </a:solidFill>
              </a:defRPr>
            </a:lvl9pPr>
          </a:lstStyle>
          <a:p/>
        </p:txBody>
      </p:sp>
      <p:sp>
        <p:nvSpPr>
          <p:cNvPr id="78" name="Google Shape;78;p8"/>
          <p:cNvSpPr txBox="1"/>
          <p:nvPr>
            <p:ph idx="1" type="body"/>
          </p:nvPr>
        </p:nvSpPr>
        <p:spPr>
          <a:xfrm>
            <a:off x="729325" y="2078875"/>
            <a:ext cx="3774300" cy="2261100"/>
          </a:xfrm>
          <a:prstGeom prst="rect">
            <a:avLst/>
          </a:prstGeom>
        </p:spPr>
        <p:txBody>
          <a:bodyPr anchorCtr="0" anchor="t" bIns="91425" lIns="91425" spcFirstLastPara="1" rIns="91425" wrap="square" tIns="91425">
            <a:noAutofit/>
          </a:bodyPr>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79" name="Google Shape;79;p8"/>
          <p:cNvSpPr txBox="1"/>
          <p:nvPr>
            <p:ph idx="2" type="body"/>
          </p:nvPr>
        </p:nvSpPr>
        <p:spPr>
          <a:xfrm>
            <a:off x="4643604" y="2078875"/>
            <a:ext cx="3774300" cy="2261100"/>
          </a:xfrm>
          <a:prstGeom prst="rect">
            <a:avLst/>
          </a:prstGeom>
        </p:spPr>
        <p:txBody>
          <a:bodyPr anchorCtr="0" anchor="t" bIns="91425" lIns="91425" spcFirstLastPara="1" rIns="91425" wrap="square" tIns="91425">
            <a:noAutofit/>
          </a:bodyPr>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80" name="Google Shape;80;p8"/>
          <p:cNvSpPr txBox="1"/>
          <p:nvPr>
            <p:ph idx="12" type="sldNum"/>
          </p:nvPr>
        </p:nvSpPr>
        <p:spPr>
          <a:xfrm>
            <a:off x="8536302" y="4749851"/>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81" name="Google Shape;81;p8">
            <a:hlinkClick action="ppaction://hlinksldjump" r:id="rId2"/>
          </p:cNvPr>
          <p:cNvSpPr/>
          <p:nvPr/>
        </p:nvSpPr>
        <p:spPr>
          <a:xfrm>
            <a:off x="8280450" y="0"/>
            <a:ext cx="863400" cy="454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82" name="Google Shape;82;p8">
            <a:hlinkClick action="ppaction://hlinksldjump" r:id="rId3"/>
          </p:cNvPr>
          <p:cNvCxnSpPr/>
          <p:nvPr/>
        </p:nvCxnSpPr>
        <p:spPr>
          <a:xfrm>
            <a:off x="8598817" y="216350"/>
            <a:ext cx="216300" cy="0"/>
          </a:xfrm>
          <a:prstGeom prst="straightConnector1">
            <a:avLst/>
          </a:prstGeom>
          <a:noFill/>
          <a:ln cap="flat" cmpd="sng" w="9525">
            <a:solidFill>
              <a:srgbClr val="B7B7B7"/>
            </a:solidFill>
            <a:prstDash val="solid"/>
            <a:round/>
            <a:headEnd len="med" w="med" type="none"/>
            <a:tailEnd len="med" w="med" type="none"/>
          </a:ln>
        </p:spPr>
      </p:cxnSp>
      <p:cxnSp>
        <p:nvCxnSpPr>
          <p:cNvPr id="83" name="Google Shape;83;p8">
            <a:hlinkClick action="ppaction://hlinksldjump" r:id="rId4"/>
          </p:cNvPr>
          <p:cNvCxnSpPr/>
          <p:nvPr/>
        </p:nvCxnSpPr>
        <p:spPr>
          <a:xfrm>
            <a:off x="8598817" y="250138"/>
            <a:ext cx="216300" cy="0"/>
          </a:xfrm>
          <a:prstGeom prst="straightConnector1">
            <a:avLst/>
          </a:prstGeom>
          <a:noFill/>
          <a:ln cap="flat" cmpd="sng" w="9525">
            <a:solidFill>
              <a:srgbClr val="B7B7B7"/>
            </a:solidFill>
            <a:prstDash val="solid"/>
            <a:round/>
            <a:headEnd len="med" w="med" type="none"/>
            <a:tailEnd len="med" w="med" type="none"/>
          </a:ln>
        </p:spPr>
      </p:cxnSp>
      <p:cxnSp>
        <p:nvCxnSpPr>
          <p:cNvPr id="84" name="Google Shape;84;p8">
            <a:hlinkClick action="ppaction://hlinksldjump" r:id="rId5"/>
          </p:cNvPr>
          <p:cNvCxnSpPr/>
          <p:nvPr/>
        </p:nvCxnSpPr>
        <p:spPr>
          <a:xfrm>
            <a:off x="8598817" y="283925"/>
            <a:ext cx="216300" cy="0"/>
          </a:xfrm>
          <a:prstGeom prst="straightConnector1">
            <a:avLst/>
          </a:prstGeom>
          <a:noFill/>
          <a:ln cap="flat" cmpd="sng" w="9525">
            <a:solidFill>
              <a:srgbClr val="B7B7B7"/>
            </a:solidFill>
            <a:prstDash val="solid"/>
            <a:round/>
            <a:headEnd len="med" w="med" type="none"/>
            <a:tailEnd len="med" w="med" type="none"/>
          </a:ln>
        </p:spPr>
      </p:cxn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85" name="Shape 85"/>
        <p:cNvGrpSpPr/>
        <p:nvPr/>
      </p:nvGrpSpPr>
      <p:grpSpPr>
        <a:xfrm>
          <a:off x="0" y="0"/>
          <a:ext cx="0" cy="0"/>
          <a:chOff x="0" y="0"/>
          <a:chExt cx="0" cy="0"/>
        </a:xfrm>
      </p:grpSpPr>
      <p:sp>
        <p:nvSpPr>
          <p:cNvPr id="86" name="Google Shape;86;p9"/>
          <p:cNvSpPr/>
          <p:nvPr/>
        </p:nvSpPr>
        <p:spPr>
          <a:xfrm>
            <a:off x="0" y="0"/>
            <a:ext cx="9144000" cy="48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87" name="Google Shape;87;p9"/>
          <p:cNvGrpSpPr/>
          <p:nvPr/>
        </p:nvGrpSpPr>
        <p:grpSpPr>
          <a:xfrm>
            <a:off x="830392" y="1191256"/>
            <a:ext cx="745763" cy="45826"/>
            <a:chOff x="4580561" y="2589004"/>
            <a:chExt cx="1064464" cy="25200"/>
          </a:xfrm>
        </p:grpSpPr>
        <p:sp>
          <p:nvSpPr>
            <p:cNvPr id="88" name="Google Shape;88;p9"/>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9" name="Google Shape;89;p9"/>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90" name="Google Shape;90;p9"/>
          <p:cNvSpPr txBox="1"/>
          <p:nvPr>
            <p:ph type="title"/>
          </p:nvPr>
        </p:nvSpPr>
        <p:spPr>
          <a:xfrm>
            <a:off x="729450" y="1318650"/>
            <a:ext cx="7688400" cy="535200"/>
          </a:xfrm>
          <a:prstGeom prst="rect">
            <a:avLst/>
          </a:prstGeom>
        </p:spPr>
        <p:txBody>
          <a:bodyPr anchorCtr="0" anchor="t" bIns="91425" lIns="91425" spcFirstLastPara="1" rIns="91425" wrap="square" tIns="91425">
            <a:noAutofit/>
          </a:bodyPr>
          <a:lstStyle>
            <a:lvl1pPr lvl="0">
              <a:spcBef>
                <a:spcPts val="0"/>
              </a:spcBef>
              <a:spcAft>
                <a:spcPts val="0"/>
              </a:spcAft>
              <a:buClr>
                <a:schemeClr val="dk2"/>
              </a:buClr>
              <a:buSzPts val="2600"/>
              <a:buNone/>
              <a:defRPr sz="2600">
                <a:solidFill>
                  <a:schemeClr val="dk2"/>
                </a:solidFill>
              </a:defRPr>
            </a:lvl1pPr>
            <a:lvl2pPr lvl="1">
              <a:spcBef>
                <a:spcPts val="0"/>
              </a:spcBef>
              <a:spcAft>
                <a:spcPts val="0"/>
              </a:spcAft>
              <a:buClr>
                <a:schemeClr val="dk2"/>
              </a:buClr>
              <a:buSzPts val="2600"/>
              <a:buNone/>
              <a:defRPr sz="2600">
                <a:solidFill>
                  <a:schemeClr val="dk2"/>
                </a:solidFill>
              </a:defRPr>
            </a:lvl2pPr>
            <a:lvl3pPr lvl="2">
              <a:spcBef>
                <a:spcPts val="0"/>
              </a:spcBef>
              <a:spcAft>
                <a:spcPts val="0"/>
              </a:spcAft>
              <a:buClr>
                <a:schemeClr val="dk2"/>
              </a:buClr>
              <a:buSzPts val="2600"/>
              <a:buNone/>
              <a:defRPr sz="2600">
                <a:solidFill>
                  <a:schemeClr val="dk2"/>
                </a:solidFill>
              </a:defRPr>
            </a:lvl3pPr>
            <a:lvl4pPr lvl="3">
              <a:spcBef>
                <a:spcPts val="0"/>
              </a:spcBef>
              <a:spcAft>
                <a:spcPts val="0"/>
              </a:spcAft>
              <a:buClr>
                <a:schemeClr val="dk2"/>
              </a:buClr>
              <a:buSzPts val="2600"/>
              <a:buNone/>
              <a:defRPr sz="2600">
                <a:solidFill>
                  <a:schemeClr val="dk2"/>
                </a:solidFill>
              </a:defRPr>
            </a:lvl4pPr>
            <a:lvl5pPr lvl="4">
              <a:spcBef>
                <a:spcPts val="0"/>
              </a:spcBef>
              <a:spcAft>
                <a:spcPts val="0"/>
              </a:spcAft>
              <a:buClr>
                <a:schemeClr val="dk2"/>
              </a:buClr>
              <a:buSzPts val="2600"/>
              <a:buNone/>
              <a:defRPr sz="2600">
                <a:solidFill>
                  <a:schemeClr val="dk2"/>
                </a:solidFill>
              </a:defRPr>
            </a:lvl5pPr>
            <a:lvl6pPr lvl="5">
              <a:spcBef>
                <a:spcPts val="0"/>
              </a:spcBef>
              <a:spcAft>
                <a:spcPts val="0"/>
              </a:spcAft>
              <a:buClr>
                <a:schemeClr val="dk2"/>
              </a:buClr>
              <a:buSzPts val="2600"/>
              <a:buNone/>
              <a:defRPr sz="2600">
                <a:solidFill>
                  <a:schemeClr val="dk2"/>
                </a:solidFill>
              </a:defRPr>
            </a:lvl6pPr>
            <a:lvl7pPr lvl="6">
              <a:spcBef>
                <a:spcPts val="0"/>
              </a:spcBef>
              <a:spcAft>
                <a:spcPts val="0"/>
              </a:spcAft>
              <a:buClr>
                <a:schemeClr val="dk2"/>
              </a:buClr>
              <a:buSzPts val="2600"/>
              <a:buNone/>
              <a:defRPr sz="2600">
                <a:solidFill>
                  <a:schemeClr val="dk2"/>
                </a:solidFill>
              </a:defRPr>
            </a:lvl7pPr>
            <a:lvl8pPr lvl="7">
              <a:spcBef>
                <a:spcPts val="0"/>
              </a:spcBef>
              <a:spcAft>
                <a:spcPts val="0"/>
              </a:spcAft>
              <a:buClr>
                <a:schemeClr val="dk2"/>
              </a:buClr>
              <a:buSzPts val="2600"/>
              <a:buNone/>
              <a:defRPr sz="2600">
                <a:solidFill>
                  <a:schemeClr val="dk2"/>
                </a:solidFill>
              </a:defRPr>
            </a:lvl8pPr>
            <a:lvl9pPr lvl="8">
              <a:spcBef>
                <a:spcPts val="0"/>
              </a:spcBef>
              <a:spcAft>
                <a:spcPts val="0"/>
              </a:spcAft>
              <a:buClr>
                <a:schemeClr val="dk2"/>
              </a:buClr>
              <a:buSzPts val="2600"/>
              <a:buNone/>
              <a:defRPr sz="2600">
                <a:solidFill>
                  <a:schemeClr val="dk2"/>
                </a:solidFill>
              </a:defRPr>
            </a:lvl9pPr>
          </a:lstStyle>
          <a:p/>
        </p:txBody>
      </p:sp>
      <p:sp>
        <p:nvSpPr>
          <p:cNvPr id="91" name="Google Shape;91;p9"/>
          <p:cNvSpPr txBox="1"/>
          <p:nvPr>
            <p:ph idx="12" type="sldNum"/>
          </p:nvPr>
        </p:nvSpPr>
        <p:spPr>
          <a:xfrm>
            <a:off x="8536302" y="4749851"/>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92" name="Google Shape;92;p9">
            <a:hlinkClick action="ppaction://hlinksldjump" r:id="rId2"/>
          </p:cNvPr>
          <p:cNvSpPr/>
          <p:nvPr/>
        </p:nvSpPr>
        <p:spPr>
          <a:xfrm>
            <a:off x="8280450" y="0"/>
            <a:ext cx="863400" cy="454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93" name="Google Shape;93;p9">
            <a:hlinkClick action="ppaction://hlinksldjump" r:id="rId3"/>
          </p:cNvPr>
          <p:cNvCxnSpPr/>
          <p:nvPr/>
        </p:nvCxnSpPr>
        <p:spPr>
          <a:xfrm>
            <a:off x="8598817" y="216350"/>
            <a:ext cx="216300" cy="0"/>
          </a:xfrm>
          <a:prstGeom prst="straightConnector1">
            <a:avLst/>
          </a:prstGeom>
          <a:noFill/>
          <a:ln cap="flat" cmpd="sng" w="9525">
            <a:solidFill>
              <a:srgbClr val="B7B7B7"/>
            </a:solidFill>
            <a:prstDash val="solid"/>
            <a:round/>
            <a:headEnd len="med" w="med" type="none"/>
            <a:tailEnd len="med" w="med" type="none"/>
          </a:ln>
        </p:spPr>
      </p:cxnSp>
      <p:cxnSp>
        <p:nvCxnSpPr>
          <p:cNvPr id="94" name="Google Shape;94;p9">
            <a:hlinkClick action="ppaction://hlinksldjump" r:id="rId4"/>
          </p:cNvPr>
          <p:cNvCxnSpPr/>
          <p:nvPr/>
        </p:nvCxnSpPr>
        <p:spPr>
          <a:xfrm>
            <a:off x="8598817" y="250138"/>
            <a:ext cx="216300" cy="0"/>
          </a:xfrm>
          <a:prstGeom prst="straightConnector1">
            <a:avLst/>
          </a:prstGeom>
          <a:noFill/>
          <a:ln cap="flat" cmpd="sng" w="9525">
            <a:solidFill>
              <a:srgbClr val="B7B7B7"/>
            </a:solidFill>
            <a:prstDash val="solid"/>
            <a:round/>
            <a:headEnd len="med" w="med" type="none"/>
            <a:tailEnd len="med" w="med" type="none"/>
          </a:ln>
        </p:spPr>
      </p:cxnSp>
      <p:cxnSp>
        <p:nvCxnSpPr>
          <p:cNvPr id="95" name="Google Shape;95;p9">
            <a:hlinkClick action="ppaction://hlinksldjump" r:id="rId5"/>
          </p:cNvPr>
          <p:cNvCxnSpPr/>
          <p:nvPr/>
        </p:nvCxnSpPr>
        <p:spPr>
          <a:xfrm>
            <a:off x="8598817" y="283925"/>
            <a:ext cx="216300" cy="0"/>
          </a:xfrm>
          <a:prstGeom prst="straightConnector1">
            <a:avLst/>
          </a:prstGeom>
          <a:noFill/>
          <a:ln cap="flat" cmpd="sng" w="9525">
            <a:solidFill>
              <a:srgbClr val="B7B7B7"/>
            </a:solidFill>
            <a:prstDash val="solid"/>
            <a:round/>
            <a:headEnd len="med" w="med" type="none"/>
            <a:tailEnd len="med" w="med" type="none"/>
          </a:ln>
        </p:spPr>
      </p:cxn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96" name="Shape 96"/>
        <p:cNvGrpSpPr/>
        <p:nvPr/>
      </p:nvGrpSpPr>
      <p:grpSpPr>
        <a:xfrm>
          <a:off x="0" y="0"/>
          <a:ext cx="0" cy="0"/>
          <a:chOff x="0" y="0"/>
          <a:chExt cx="0" cy="0"/>
        </a:xfrm>
      </p:grpSpPr>
      <p:sp>
        <p:nvSpPr>
          <p:cNvPr id="97" name="Google Shape;97;p10"/>
          <p:cNvSpPr/>
          <p:nvPr/>
        </p:nvSpPr>
        <p:spPr>
          <a:xfrm>
            <a:off x="0" y="0"/>
            <a:ext cx="9144000" cy="48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98" name="Google Shape;98;p10"/>
          <p:cNvGrpSpPr/>
          <p:nvPr/>
        </p:nvGrpSpPr>
        <p:grpSpPr>
          <a:xfrm>
            <a:off x="830392" y="1191256"/>
            <a:ext cx="745763" cy="45826"/>
            <a:chOff x="4580561" y="2589004"/>
            <a:chExt cx="1064464" cy="25200"/>
          </a:xfrm>
        </p:grpSpPr>
        <p:sp>
          <p:nvSpPr>
            <p:cNvPr id="99" name="Google Shape;99;p10"/>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0" name="Google Shape;100;p10"/>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01" name="Google Shape;101;p10"/>
          <p:cNvSpPr txBox="1"/>
          <p:nvPr>
            <p:ph type="title"/>
          </p:nvPr>
        </p:nvSpPr>
        <p:spPr>
          <a:xfrm>
            <a:off x="730000" y="1318650"/>
            <a:ext cx="3300900" cy="1381500"/>
          </a:xfrm>
          <a:prstGeom prst="rect">
            <a:avLst/>
          </a:prstGeom>
        </p:spPr>
        <p:txBody>
          <a:bodyPr anchorCtr="0" anchor="t" bIns="91425" lIns="91425" spcFirstLastPara="1" rIns="91425" wrap="square" tIns="91425">
            <a:noAutofit/>
          </a:bodyPr>
          <a:lstStyle>
            <a:lvl1pPr lvl="0">
              <a:spcBef>
                <a:spcPts val="0"/>
              </a:spcBef>
              <a:spcAft>
                <a:spcPts val="0"/>
              </a:spcAft>
              <a:buClr>
                <a:schemeClr val="dk2"/>
              </a:buClr>
              <a:buSzPts val="2600"/>
              <a:buNone/>
              <a:defRPr sz="2600">
                <a:solidFill>
                  <a:schemeClr val="dk2"/>
                </a:solidFill>
              </a:defRPr>
            </a:lvl1pPr>
            <a:lvl2pPr lvl="1">
              <a:spcBef>
                <a:spcPts val="0"/>
              </a:spcBef>
              <a:spcAft>
                <a:spcPts val="0"/>
              </a:spcAft>
              <a:buClr>
                <a:schemeClr val="dk2"/>
              </a:buClr>
              <a:buSzPts val="2600"/>
              <a:buNone/>
              <a:defRPr sz="2600">
                <a:solidFill>
                  <a:schemeClr val="dk2"/>
                </a:solidFill>
              </a:defRPr>
            </a:lvl2pPr>
            <a:lvl3pPr lvl="2">
              <a:spcBef>
                <a:spcPts val="0"/>
              </a:spcBef>
              <a:spcAft>
                <a:spcPts val="0"/>
              </a:spcAft>
              <a:buClr>
                <a:schemeClr val="dk2"/>
              </a:buClr>
              <a:buSzPts val="2600"/>
              <a:buNone/>
              <a:defRPr sz="2600">
                <a:solidFill>
                  <a:schemeClr val="dk2"/>
                </a:solidFill>
              </a:defRPr>
            </a:lvl3pPr>
            <a:lvl4pPr lvl="3">
              <a:spcBef>
                <a:spcPts val="0"/>
              </a:spcBef>
              <a:spcAft>
                <a:spcPts val="0"/>
              </a:spcAft>
              <a:buClr>
                <a:schemeClr val="dk2"/>
              </a:buClr>
              <a:buSzPts val="2600"/>
              <a:buNone/>
              <a:defRPr sz="2600">
                <a:solidFill>
                  <a:schemeClr val="dk2"/>
                </a:solidFill>
              </a:defRPr>
            </a:lvl4pPr>
            <a:lvl5pPr lvl="4">
              <a:spcBef>
                <a:spcPts val="0"/>
              </a:spcBef>
              <a:spcAft>
                <a:spcPts val="0"/>
              </a:spcAft>
              <a:buClr>
                <a:schemeClr val="dk2"/>
              </a:buClr>
              <a:buSzPts val="2600"/>
              <a:buNone/>
              <a:defRPr sz="2600">
                <a:solidFill>
                  <a:schemeClr val="dk2"/>
                </a:solidFill>
              </a:defRPr>
            </a:lvl5pPr>
            <a:lvl6pPr lvl="5">
              <a:spcBef>
                <a:spcPts val="0"/>
              </a:spcBef>
              <a:spcAft>
                <a:spcPts val="0"/>
              </a:spcAft>
              <a:buClr>
                <a:schemeClr val="dk2"/>
              </a:buClr>
              <a:buSzPts val="2600"/>
              <a:buNone/>
              <a:defRPr sz="2600">
                <a:solidFill>
                  <a:schemeClr val="dk2"/>
                </a:solidFill>
              </a:defRPr>
            </a:lvl6pPr>
            <a:lvl7pPr lvl="6">
              <a:spcBef>
                <a:spcPts val="0"/>
              </a:spcBef>
              <a:spcAft>
                <a:spcPts val="0"/>
              </a:spcAft>
              <a:buClr>
                <a:schemeClr val="dk2"/>
              </a:buClr>
              <a:buSzPts val="2600"/>
              <a:buNone/>
              <a:defRPr sz="2600">
                <a:solidFill>
                  <a:schemeClr val="dk2"/>
                </a:solidFill>
              </a:defRPr>
            </a:lvl7pPr>
            <a:lvl8pPr lvl="7">
              <a:spcBef>
                <a:spcPts val="0"/>
              </a:spcBef>
              <a:spcAft>
                <a:spcPts val="0"/>
              </a:spcAft>
              <a:buClr>
                <a:schemeClr val="dk2"/>
              </a:buClr>
              <a:buSzPts val="2600"/>
              <a:buNone/>
              <a:defRPr sz="2600">
                <a:solidFill>
                  <a:schemeClr val="dk2"/>
                </a:solidFill>
              </a:defRPr>
            </a:lvl8pPr>
            <a:lvl9pPr lvl="8">
              <a:spcBef>
                <a:spcPts val="0"/>
              </a:spcBef>
              <a:spcAft>
                <a:spcPts val="0"/>
              </a:spcAft>
              <a:buClr>
                <a:schemeClr val="dk2"/>
              </a:buClr>
              <a:buSzPts val="2600"/>
              <a:buNone/>
              <a:defRPr sz="2600">
                <a:solidFill>
                  <a:schemeClr val="dk2"/>
                </a:solidFill>
              </a:defRPr>
            </a:lvl9pPr>
          </a:lstStyle>
          <a:p/>
        </p:txBody>
      </p:sp>
      <p:sp>
        <p:nvSpPr>
          <p:cNvPr id="102" name="Google Shape;102;p10"/>
          <p:cNvSpPr txBox="1"/>
          <p:nvPr>
            <p:ph idx="1" type="body"/>
          </p:nvPr>
        </p:nvSpPr>
        <p:spPr>
          <a:xfrm>
            <a:off x="721225" y="2781725"/>
            <a:ext cx="3300900" cy="1597500"/>
          </a:xfrm>
          <a:prstGeom prst="rect">
            <a:avLst/>
          </a:prstGeom>
        </p:spPr>
        <p:txBody>
          <a:bodyPr anchorCtr="0" anchor="t" bIns="91425" lIns="91425" spcFirstLastPara="1" rIns="91425" wrap="square" tIns="91425">
            <a:noAutofit/>
          </a:bodyPr>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103" name="Google Shape;103;p10"/>
          <p:cNvSpPr txBox="1"/>
          <p:nvPr>
            <p:ph idx="12" type="sldNum"/>
          </p:nvPr>
        </p:nvSpPr>
        <p:spPr>
          <a:xfrm>
            <a:off x="8536302" y="4749851"/>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104" name="Google Shape;104;p10">
            <a:hlinkClick action="ppaction://hlinksldjump" r:id="rId2"/>
          </p:cNvPr>
          <p:cNvSpPr/>
          <p:nvPr/>
        </p:nvSpPr>
        <p:spPr>
          <a:xfrm>
            <a:off x="8280450" y="0"/>
            <a:ext cx="863400" cy="454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105" name="Google Shape;105;p10">
            <a:hlinkClick action="ppaction://hlinksldjump" r:id="rId3"/>
          </p:cNvPr>
          <p:cNvCxnSpPr/>
          <p:nvPr/>
        </p:nvCxnSpPr>
        <p:spPr>
          <a:xfrm>
            <a:off x="8598817" y="216350"/>
            <a:ext cx="216300" cy="0"/>
          </a:xfrm>
          <a:prstGeom prst="straightConnector1">
            <a:avLst/>
          </a:prstGeom>
          <a:noFill/>
          <a:ln cap="flat" cmpd="sng" w="9525">
            <a:solidFill>
              <a:srgbClr val="B7B7B7"/>
            </a:solidFill>
            <a:prstDash val="solid"/>
            <a:round/>
            <a:headEnd len="med" w="med" type="none"/>
            <a:tailEnd len="med" w="med" type="none"/>
          </a:ln>
        </p:spPr>
      </p:cxnSp>
      <p:cxnSp>
        <p:nvCxnSpPr>
          <p:cNvPr id="106" name="Google Shape;106;p10">
            <a:hlinkClick action="ppaction://hlinksldjump" r:id="rId4"/>
          </p:cNvPr>
          <p:cNvCxnSpPr/>
          <p:nvPr/>
        </p:nvCxnSpPr>
        <p:spPr>
          <a:xfrm>
            <a:off x="8598817" y="250138"/>
            <a:ext cx="216300" cy="0"/>
          </a:xfrm>
          <a:prstGeom prst="straightConnector1">
            <a:avLst/>
          </a:prstGeom>
          <a:noFill/>
          <a:ln cap="flat" cmpd="sng" w="9525">
            <a:solidFill>
              <a:srgbClr val="B7B7B7"/>
            </a:solidFill>
            <a:prstDash val="solid"/>
            <a:round/>
            <a:headEnd len="med" w="med" type="none"/>
            <a:tailEnd len="med" w="med" type="none"/>
          </a:ln>
        </p:spPr>
      </p:cxnSp>
      <p:cxnSp>
        <p:nvCxnSpPr>
          <p:cNvPr id="107" name="Google Shape;107;p10">
            <a:hlinkClick action="ppaction://hlinksldjump" r:id="rId5"/>
          </p:cNvPr>
          <p:cNvCxnSpPr/>
          <p:nvPr/>
        </p:nvCxnSpPr>
        <p:spPr>
          <a:xfrm>
            <a:off x="8598817" y="283925"/>
            <a:ext cx="216300" cy="0"/>
          </a:xfrm>
          <a:prstGeom prst="straightConnector1">
            <a:avLst/>
          </a:prstGeom>
          <a:noFill/>
          <a:ln cap="flat" cmpd="sng" w="9525">
            <a:solidFill>
              <a:srgbClr val="B7B7B7"/>
            </a:solidFill>
            <a:prstDash val="solid"/>
            <a:round/>
            <a:headEnd len="med" w="med" type="none"/>
            <a:tailEnd len="med" w="med" type="none"/>
          </a:ln>
        </p:spPr>
      </p:cxn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theme" Target="../theme/theme1.xml"/><Relationship Id="rId16" Type="http://schemas.openxmlformats.org/officeDocument/2006/relationships/slideLayout" Target="../slideLayouts/slideLayout16.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treamline">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SzPts val="2800"/>
              <a:buFont typeface="Roboto"/>
              <a:buNone/>
              <a:defRPr b="1" sz="2800">
                <a:latin typeface="Roboto"/>
                <a:ea typeface="Roboto"/>
                <a:cs typeface="Roboto"/>
                <a:sym typeface="Roboto"/>
              </a:defRPr>
            </a:lvl1pPr>
            <a:lvl2pPr lvl="1">
              <a:spcBef>
                <a:spcPts val="0"/>
              </a:spcBef>
              <a:spcAft>
                <a:spcPts val="0"/>
              </a:spcAft>
              <a:buSzPts val="2800"/>
              <a:buFont typeface="Raleway"/>
              <a:buNone/>
              <a:defRPr b="1" sz="2800">
                <a:latin typeface="Raleway"/>
                <a:ea typeface="Raleway"/>
                <a:cs typeface="Raleway"/>
                <a:sym typeface="Raleway"/>
              </a:defRPr>
            </a:lvl2pPr>
            <a:lvl3pPr lvl="2">
              <a:spcBef>
                <a:spcPts val="0"/>
              </a:spcBef>
              <a:spcAft>
                <a:spcPts val="0"/>
              </a:spcAft>
              <a:buSzPts val="2800"/>
              <a:buFont typeface="Raleway"/>
              <a:buNone/>
              <a:defRPr b="1" sz="2800">
                <a:latin typeface="Raleway"/>
                <a:ea typeface="Raleway"/>
                <a:cs typeface="Raleway"/>
                <a:sym typeface="Raleway"/>
              </a:defRPr>
            </a:lvl3pPr>
            <a:lvl4pPr lvl="3">
              <a:spcBef>
                <a:spcPts val="0"/>
              </a:spcBef>
              <a:spcAft>
                <a:spcPts val="0"/>
              </a:spcAft>
              <a:buSzPts val="2800"/>
              <a:buFont typeface="Raleway"/>
              <a:buNone/>
              <a:defRPr b="1" sz="2800">
                <a:latin typeface="Raleway"/>
                <a:ea typeface="Raleway"/>
                <a:cs typeface="Raleway"/>
                <a:sym typeface="Raleway"/>
              </a:defRPr>
            </a:lvl4pPr>
            <a:lvl5pPr lvl="4">
              <a:spcBef>
                <a:spcPts val="0"/>
              </a:spcBef>
              <a:spcAft>
                <a:spcPts val="0"/>
              </a:spcAft>
              <a:buSzPts val="2800"/>
              <a:buFont typeface="Raleway"/>
              <a:buNone/>
              <a:defRPr b="1" sz="2800">
                <a:latin typeface="Raleway"/>
                <a:ea typeface="Raleway"/>
                <a:cs typeface="Raleway"/>
                <a:sym typeface="Raleway"/>
              </a:defRPr>
            </a:lvl5pPr>
            <a:lvl6pPr lvl="5">
              <a:spcBef>
                <a:spcPts val="0"/>
              </a:spcBef>
              <a:spcAft>
                <a:spcPts val="0"/>
              </a:spcAft>
              <a:buSzPts val="2800"/>
              <a:buFont typeface="Raleway"/>
              <a:buNone/>
              <a:defRPr b="1" sz="2800">
                <a:latin typeface="Raleway"/>
                <a:ea typeface="Raleway"/>
                <a:cs typeface="Raleway"/>
                <a:sym typeface="Raleway"/>
              </a:defRPr>
            </a:lvl6pPr>
            <a:lvl7pPr lvl="6">
              <a:spcBef>
                <a:spcPts val="0"/>
              </a:spcBef>
              <a:spcAft>
                <a:spcPts val="0"/>
              </a:spcAft>
              <a:buSzPts val="2800"/>
              <a:buFont typeface="Raleway"/>
              <a:buNone/>
              <a:defRPr b="1" sz="2800">
                <a:latin typeface="Raleway"/>
                <a:ea typeface="Raleway"/>
                <a:cs typeface="Raleway"/>
                <a:sym typeface="Raleway"/>
              </a:defRPr>
            </a:lvl7pPr>
            <a:lvl8pPr lvl="7">
              <a:spcBef>
                <a:spcPts val="0"/>
              </a:spcBef>
              <a:spcAft>
                <a:spcPts val="0"/>
              </a:spcAft>
              <a:buSzPts val="2800"/>
              <a:buFont typeface="Raleway"/>
              <a:buNone/>
              <a:defRPr b="1" sz="2800">
                <a:latin typeface="Raleway"/>
                <a:ea typeface="Raleway"/>
                <a:cs typeface="Raleway"/>
                <a:sym typeface="Raleway"/>
              </a:defRPr>
            </a:lvl8pPr>
            <a:lvl9pPr lvl="8">
              <a:spcBef>
                <a:spcPts val="0"/>
              </a:spcBef>
              <a:spcAft>
                <a:spcPts val="0"/>
              </a:spcAft>
              <a:buSzPts val="2800"/>
              <a:buFont typeface="Raleway"/>
              <a:buNone/>
              <a:defRPr b="1" sz="2800">
                <a:latin typeface="Raleway"/>
                <a:ea typeface="Raleway"/>
                <a:cs typeface="Raleway"/>
                <a:sym typeface="Raleway"/>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11150" lvl="0" marL="457200">
              <a:lnSpc>
                <a:spcPct val="115000"/>
              </a:lnSpc>
              <a:spcBef>
                <a:spcPts val="0"/>
              </a:spcBef>
              <a:spcAft>
                <a:spcPts val="0"/>
              </a:spcAft>
              <a:buClr>
                <a:schemeClr val="dk2"/>
              </a:buClr>
              <a:buSzPts val="1300"/>
              <a:buFont typeface="Roboto"/>
              <a:buChar char="●"/>
              <a:defRPr sz="1300">
                <a:solidFill>
                  <a:schemeClr val="dk2"/>
                </a:solidFill>
                <a:latin typeface="Roboto"/>
                <a:ea typeface="Roboto"/>
                <a:cs typeface="Roboto"/>
                <a:sym typeface="Roboto"/>
              </a:defRPr>
            </a:lvl1pPr>
            <a:lvl2pPr indent="-298450" lvl="1" marL="914400">
              <a:lnSpc>
                <a:spcPct val="115000"/>
              </a:lnSpc>
              <a:spcBef>
                <a:spcPts val="1600"/>
              </a:spcBef>
              <a:spcAft>
                <a:spcPts val="0"/>
              </a:spcAft>
              <a:buClr>
                <a:schemeClr val="dk2"/>
              </a:buClr>
              <a:buSzPts val="1100"/>
              <a:buFont typeface="Roboto"/>
              <a:buChar char="○"/>
              <a:defRPr sz="1100">
                <a:solidFill>
                  <a:schemeClr val="dk2"/>
                </a:solidFill>
                <a:latin typeface="Roboto"/>
                <a:ea typeface="Roboto"/>
                <a:cs typeface="Roboto"/>
                <a:sym typeface="Roboto"/>
              </a:defRPr>
            </a:lvl2pPr>
            <a:lvl3pPr indent="-298450" lvl="2" marL="1371600">
              <a:lnSpc>
                <a:spcPct val="115000"/>
              </a:lnSpc>
              <a:spcBef>
                <a:spcPts val="1600"/>
              </a:spcBef>
              <a:spcAft>
                <a:spcPts val="0"/>
              </a:spcAft>
              <a:buClr>
                <a:schemeClr val="dk2"/>
              </a:buClr>
              <a:buSzPts val="1100"/>
              <a:buFont typeface="Roboto"/>
              <a:buChar char="■"/>
              <a:defRPr sz="1100">
                <a:solidFill>
                  <a:schemeClr val="dk2"/>
                </a:solidFill>
                <a:latin typeface="Roboto"/>
                <a:ea typeface="Roboto"/>
                <a:cs typeface="Roboto"/>
                <a:sym typeface="Roboto"/>
              </a:defRPr>
            </a:lvl3pPr>
            <a:lvl4pPr indent="-298450" lvl="3" marL="1828800">
              <a:lnSpc>
                <a:spcPct val="115000"/>
              </a:lnSpc>
              <a:spcBef>
                <a:spcPts val="1600"/>
              </a:spcBef>
              <a:spcAft>
                <a:spcPts val="0"/>
              </a:spcAft>
              <a:buClr>
                <a:schemeClr val="dk2"/>
              </a:buClr>
              <a:buSzPts val="1100"/>
              <a:buFont typeface="Roboto"/>
              <a:buChar char="●"/>
              <a:defRPr sz="1100">
                <a:solidFill>
                  <a:schemeClr val="dk2"/>
                </a:solidFill>
                <a:latin typeface="Roboto"/>
                <a:ea typeface="Roboto"/>
                <a:cs typeface="Roboto"/>
                <a:sym typeface="Roboto"/>
              </a:defRPr>
            </a:lvl4pPr>
            <a:lvl5pPr indent="-298450" lvl="4" marL="2286000">
              <a:lnSpc>
                <a:spcPct val="115000"/>
              </a:lnSpc>
              <a:spcBef>
                <a:spcPts val="1600"/>
              </a:spcBef>
              <a:spcAft>
                <a:spcPts val="0"/>
              </a:spcAft>
              <a:buClr>
                <a:schemeClr val="dk2"/>
              </a:buClr>
              <a:buSzPts val="1100"/>
              <a:buFont typeface="Roboto"/>
              <a:buChar char="○"/>
              <a:defRPr sz="1100">
                <a:solidFill>
                  <a:schemeClr val="dk2"/>
                </a:solidFill>
                <a:latin typeface="Roboto"/>
                <a:ea typeface="Roboto"/>
                <a:cs typeface="Roboto"/>
                <a:sym typeface="Roboto"/>
              </a:defRPr>
            </a:lvl5pPr>
            <a:lvl6pPr indent="-298450" lvl="5" marL="2743200">
              <a:lnSpc>
                <a:spcPct val="115000"/>
              </a:lnSpc>
              <a:spcBef>
                <a:spcPts val="1600"/>
              </a:spcBef>
              <a:spcAft>
                <a:spcPts val="0"/>
              </a:spcAft>
              <a:buClr>
                <a:schemeClr val="dk2"/>
              </a:buClr>
              <a:buSzPts val="1100"/>
              <a:buFont typeface="Roboto"/>
              <a:buChar char="■"/>
              <a:defRPr sz="1100">
                <a:solidFill>
                  <a:schemeClr val="dk2"/>
                </a:solidFill>
                <a:latin typeface="Roboto"/>
                <a:ea typeface="Roboto"/>
                <a:cs typeface="Roboto"/>
                <a:sym typeface="Roboto"/>
              </a:defRPr>
            </a:lvl6pPr>
            <a:lvl7pPr indent="-298450" lvl="6" marL="3200400">
              <a:lnSpc>
                <a:spcPct val="115000"/>
              </a:lnSpc>
              <a:spcBef>
                <a:spcPts val="1600"/>
              </a:spcBef>
              <a:spcAft>
                <a:spcPts val="0"/>
              </a:spcAft>
              <a:buClr>
                <a:schemeClr val="dk2"/>
              </a:buClr>
              <a:buSzPts val="1100"/>
              <a:buFont typeface="Roboto"/>
              <a:buChar char="●"/>
              <a:defRPr sz="1100">
                <a:solidFill>
                  <a:schemeClr val="dk2"/>
                </a:solidFill>
                <a:latin typeface="Roboto"/>
                <a:ea typeface="Roboto"/>
                <a:cs typeface="Roboto"/>
                <a:sym typeface="Roboto"/>
              </a:defRPr>
            </a:lvl7pPr>
            <a:lvl8pPr indent="-298450" lvl="7" marL="3657600">
              <a:lnSpc>
                <a:spcPct val="115000"/>
              </a:lnSpc>
              <a:spcBef>
                <a:spcPts val="1600"/>
              </a:spcBef>
              <a:spcAft>
                <a:spcPts val="0"/>
              </a:spcAft>
              <a:buClr>
                <a:schemeClr val="dk2"/>
              </a:buClr>
              <a:buSzPts val="1100"/>
              <a:buFont typeface="Roboto"/>
              <a:buChar char="○"/>
              <a:defRPr sz="1100">
                <a:solidFill>
                  <a:schemeClr val="dk2"/>
                </a:solidFill>
                <a:latin typeface="Roboto"/>
                <a:ea typeface="Roboto"/>
                <a:cs typeface="Roboto"/>
                <a:sym typeface="Roboto"/>
              </a:defRPr>
            </a:lvl8pPr>
            <a:lvl9pPr indent="-298450" lvl="8" marL="4114800">
              <a:lnSpc>
                <a:spcPct val="115000"/>
              </a:lnSpc>
              <a:spcBef>
                <a:spcPts val="1600"/>
              </a:spcBef>
              <a:spcAft>
                <a:spcPts val="1600"/>
              </a:spcAft>
              <a:buClr>
                <a:schemeClr val="dk2"/>
              </a:buClr>
              <a:buSzPts val="1100"/>
              <a:buFont typeface="Roboto"/>
              <a:buChar char="■"/>
              <a:defRPr sz="1100">
                <a:solidFill>
                  <a:schemeClr val="dk2"/>
                </a:solidFill>
                <a:latin typeface="Roboto"/>
                <a:ea typeface="Roboto"/>
                <a:cs typeface="Roboto"/>
                <a:sym typeface="Roboto"/>
              </a:defRPr>
            </a:lvl9pPr>
          </a:lstStyle>
          <a:p/>
        </p:txBody>
      </p:sp>
      <p:sp>
        <p:nvSpPr>
          <p:cNvPr id="8" name="Google Shape;8;p1"/>
          <p:cNvSpPr txBox="1"/>
          <p:nvPr>
            <p:ph idx="12" type="sldNum"/>
          </p:nvPr>
        </p:nvSpPr>
        <p:spPr>
          <a:xfrm>
            <a:off x="8536302" y="4749851"/>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accent1"/>
                </a:solidFill>
                <a:latin typeface="Lato"/>
                <a:ea typeface="Lato"/>
                <a:cs typeface="Lato"/>
                <a:sym typeface="Lato"/>
              </a:defRPr>
            </a:lvl1pPr>
            <a:lvl2pPr lvl="1" algn="r">
              <a:buNone/>
              <a:defRPr sz="1000">
                <a:solidFill>
                  <a:schemeClr val="accent1"/>
                </a:solidFill>
                <a:latin typeface="Lato"/>
                <a:ea typeface="Lato"/>
                <a:cs typeface="Lato"/>
                <a:sym typeface="Lato"/>
              </a:defRPr>
            </a:lvl2pPr>
            <a:lvl3pPr lvl="2" algn="r">
              <a:buNone/>
              <a:defRPr sz="1000">
                <a:solidFill>
                  <a:schemeClr val="accent1"/>
                </a:solidFill>
                <a:latin typeface="Lato"/>
                <a:ea typeface="Lato"/>
                <a:cs typeface="Lato"/>
                <a:sym typeface="Lato"/>
              </a:defRPr>
            </a:lvl3pPr>
            <a:lvl4pPr lvl="3" algn="r">
              <a:buNone/>
              <a:defRPr sz="1000">
                <a:solidFill>
                  <a:schemeClr val="accent1"/>
                </a:solidFill>
                <a:latin typeface="Lato"/>
                <a:ea typeface="Lato"/>
                <a:cs typeface="Lato"/>
                <a:sym typeface="Lato"/>
              </a:defRPr>
            </a:lvl4pPr>
            <a:lvl5pPr lvl="4" algn="r">
              <a:buNone/>
              <a:defRPr sz="1000">
                <a:solidFill>
                  <a:schemeClr val="accent1"/>
                </a:solidFill>
                <a:latin typeface="Lato"/>
                <a:ea typeface="Lato"/>
                <a:cs typeface="Lato"/>
                <a:sym typeface="Lato"/>
              </a:defRPr>
            </a:lvl5pPr>
            <a:lvl6pPr lvl="5" algn="r">
              <a:buNone/>
              <a:defRPr sz="1000">
                <a:solidFill>
                  <a:schemeClr val="accent1"/>
                </a:solidFill>
                <a:latin typeface="Lato"/>
                <a:ea typeface="Lato"/>
                <a:cs typeface="Lato"/>
                <a:sym typeface="Lato"/>
              </a:defRPr>
            </a:lvl6pPr>
            <a:lvl7pPr lvl="6" algn="r">
              <a:buNone/>
              <a:defRPr sz="1000">
                <a:solidFill>
                  <a:schemeClr val="accent1"/>
                </a:solidFill>
                <a:latin typeface="Lato"/>
                <a:ea typeface="Lato"/>
                <a:cs typeface="Lato"/>
                <a:sym typeface="Lato"/>
              </a:defRPr>
            </a:lvl7pPr>
            <a:lvl8pPr lvl="7" algn="r">
              <a:buNone/>
              <a:defRPr sz="1000">
                <a:solidFill>
                  <a:schemeClr val="accent1"/>
                </a:solidFill>
                <a:latin typeface="Lato"/>
                <a:ea typeface="Lato"/>
                <a:cs typeface="Lato"/>
                <a:sym typeface="Lato"/>
              </a:defRPr>
            </a:lvl8pPr>
            <a:lvl9pPr lvl="8" algn="r">
              <a:buNone/>
              <a:defRPr sz="1000">
                <a:solidFill>
                  <a:schemeClr val="accent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Lst>
  <p:transition spd="med">
    <p:fade/>
  </p:transition>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0.xml"/><Relationship Id="rId3" Type="http://schemas.openxmlformats.org/officeDocument/2006/relationships/image" Target="../media/image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0" Type="http://schemas.openxmlformats.org/officeDocument/2006/relationships/hyperlink" Target="https://www.pexels.com/photo/image-of-old-building-on-american-banknote-4386157/" TargetMode="External"/><Relationship Id="rId1" Type="http://schemas.openxmlformats.org/officeDocument/2006/relationships/slideLayout" Target="../slideLayouts/slideLayout9.xml"/><Relationship Id="rId2" Type="http://schemas.openxmlformats.org/officeDocument/2006/relationships/notesSlide" Target="../notesSlides/notesSlide15.xml"/><Relationship Id="rId3" Type="http://schemas.openxmlformats.org/officeDocument/2006/relationships/image" Target="../media/image17.jpg"/><Relationship Id="rId4" Type="http://schemas.openxmlformats.org/officeDocument/2006/relationships/hyperlink" Target="https://www.irs.gov/credits-deductions/commercial-clean-vehicle-credit" TargetMode="External"/><Relationship Id="rId9" Type="http://schemas.openxmlformats.org/officeDocument/2006/relationships/hyperlink" Target="http://www.energy.gov/funding-financing" TargetMode="External"/><Relationship Id="rId5" Type="http://schemas.openxmlformats.org/officeDocument/2006/relationships/hyperlink" Target="https://afdc.energy.gov/laws/396" TargetMode="External"/><Relationship Id="rId6" Type="http://schemas.openxmlformats.org/officeDocument/2006/relationships/hyperlink" Target="https://www.energy.gov/eere/buildings/179d-commercial-buildings-energy-efficiency-tax-deduction" TargetMode="External"/><Relationship Id="rId7" Type="http://schemas.openxmlformats.org/officeDocument/2006/relationships/hyperlink" Target="https://www.energystar.gov/about/federal-tax-credits" TargetMode="External"/><Relationship Id="rId8" Type="http://schemas.openxmlformats.org/officeDocument/2006/relationships/hyperlink" Target="https://uscode.house.gov/view.xhtml?req=(title:26%20section:48%20edition:prelim)"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6.xml"/><Relationship Id="rId3" Type="http://schemas.openxmlformats.org/officeDocument/2006/relationships/image" Target="../media/image15.jpg"/><Relationship Id="rId4" Type="http://schemas.openxmlformats.org/officeDocument/2006/relationships/image" Target="../media/image11.jpg"/><Relationship Id="rId5" Type="http://schemas.openxmlformats.org/officeDocument/2006/relationships/hyperlink" Target="https://www.pexels.com/photo/low-angle-photography-of-building-1000738/" TargetMode="External"/><Relationship Id="rId6" Type="http://schemas.openxmlformats.org/officeDocument/2006/relationships/hyperlink" Target="https://www.pexels.com/photo/green-plant-between-a-pile-of-silver-coins-11391951/"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8.xml"/><Relationship Id="rId3" Type="http://schemas.openxmlformats.org/officeDocument/2006/relationships/hyperlink" Target="https://www.epa.gov/laws-regulations/laws-and-executive-orders" TargetMode="External"/><Relationship Id="rId4" Type="http://schemas.openxmlformats.org/officeDocument/2006/relationships/image" Target="../media/image25.jpg"/><Relationship Id="rId5" Type="http://schemas.openxmlformats.org/officeDocument/2006/relationships/image" Target="../media/image18.jpg"/><Relationship Id="rId6" Type="http://schemas.openxmlformats.org/officeDocument/2006/relationships/image" Target="../media/image5.jpg"/><Relationship Id="rId7" Type="http://schemas.openxmlformats.org/officeDocument/2006/relationships/image" Target="../media/image13.jpg"/><Relationship Id="rId8" Type="http://schemas.openxmlformats.org/officeDocument/2006/relationships/hyperlink" Target="https://www.pexels.com/photo/close-up-photo-of-monopoly-board-game-1240581/"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9.xml"/><Relationship Id="rId3" Type="http://schemas.openxmlformats.org/officeDocument/2006/relationships/image" Target="../media/image14.jpg"/><Relationship Id="rId4" Type="http://schemas.openxmlformats.org/officeDocument/2006/relationships/image" Target="../media/image19.jpg"/><Relationship Id="rId5" Type="http://schemas.openxmlformats.org/officeDocument/2006/relationships/image" Target="../media/image21.jpg"/></Relationships>
</file>

<file path=ppt/slides/_rels/slide2.xml.rels><?xml version="1.0" encoding="UTF-8" standalone="yes"?><Relationships xmlns="http://schemas.openxmlformats.org/package/2006/relationships"><Relationship Id="rId11" Type="http://schemas.openxmlformats.org/officeDocument/2006/relationships/slide" Target="/ppt/slides/slide19.xml"/><Relationship Id="rId10" Type="http://schemas.openxmlformats.org/officeDocument/2006/relationships/slide" Target="/ppt/slides/slide17.xml"/><Relationship Id="rId13" Type="http://schemas.openxmlformats.org/officeDocument/2006/relationships/slide" Target="/ppt/slides/slide24.xml"/><Relationship Id="rId12" Type="http://schemas.openxmlformats.org/officeDocument/2006/relationships/slide" Target="/ppt/slides/slide20.xml"/><Relationship Id="rId1" Type="http://schemas.openxmlformats.org/officeDocument/2006/relationships/slideLayout" Target="../slideLayouts/slideLayout15.xml"/><Relationship Id="rId2" Type="http://schemas.openxmlformats.org/officeDocument/2006/relationships/notesSlide" Target="../notesSlides/notesSlide2.xml"/><Relationship Id="rId3" Type="http://schemas.openxmlformats.org/officeDocument/2006/relationships/slide" Target="/ppt/slides/slide3.xml"/><Relationship Id="rId4" Type="http://schemas.openxmlformats.org/officeDocument/2006/relationships/slide" Target="/ppt/slides/slide4.xml"/><Relationship Id="rId9" Type="http://schemas.openxmlformats.org/officeDocument/2006/relationships/slide" Target="/ppt/slides/slide15.xml"/><Relationship Id="rId5" Type="http://schemas.openxmlformats.org/officeDocument/2006/relationships/slide" Target="/ppt/slides/slide6.xml"/><Relationship Id="rId6" Type="http://schemas.openxmlformats.org/officeDocument/2006/relationships/slide" Target="/ppt/slides/slide7.xml"/><Relationship Id="rId7" Type="http://schemas.openxmlformats.org/officeDocument/2006/relationships/slide" Target="/ppt/slides/slide8.xml"/><Relationship Id="rId8" Type="http://schemas.openxmlformats.org/officeDocument/2006/relationships/slide" Target="/ppt/slides/slide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1.xml"/><Relationship Id="rId3" Type="http://schemas.openxmlformats.org/officeDocument/2006/relationships/image" Target="../media/image10.jpg"/><Relationship Id="rId4" Type="http://schemas.openxmlformats.org/officeDocument/2006/relationships/hyperlink" Target="https://www.fairtradecertified.org/" TargetMode="External"/><Relationship Id="rId9" Type="http://schemas.openxmlformats.org/officeDocument/2006/relationships/hyperlink" Target="https://www.usgbc.org/" TargetMode="External"/><Relationship Id="rId5" Type="http://schemas.openxmlformats.org/officeDocument/2006/relationships/hyperlink" Target="https://www.fairtradecertified.org/" TargetMode="External"/><Relationship Id="rId6" Type="http://schemas.openxmlformats.org/officeDocument/2006/relationships/image" Target="../media/image7.jpg"/><Relationship Id="rId7" Type="http://schemas.openxmlformats.org/officeDocument/2006/relationships/hyperlink" Target="https://www.changeclimate.org/" TargetMode="External"/><Relationship Id="rId8" Type="http://schemas.openxmlformats.org/officeDocument/2006/relationships/image" Target="../media/image9.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2.xml"/><Relationship Id="rId3" Type="http://schemas.openxmlformats.org/officeDocument/2006/relationships/image" Target="../media/image6.jpg"/><Relationship Id="rId4" Type="http://schemas.openxmlformats.org/officeDocument/2006/relationships/hyperlink" Target="https://planetwild.com/" TargetMode="External"/><Relationship Id="rId5" Type="http://schemas.openxmlformats.org/officeDocument/2006/relationships/image" Target="../media/image8.jpg"/><Relationship Id="rId6" Type="http://schemas.openxmlformats.org/officeDocument/2006/relationships/hyperlink" Target="https://www.globalcitizen.org/en/" TargetMode="External"/><Relationship Id="rId7" Type="http://schemas.openxmlformats.org/officeDocument/2006/relationships/image" Target="../media/image4.jpg"/><Relationship Id="rId8" Type="http://schemas.openxmlformats.org/officeDocument/2006/relationships/hyperlink" Target="https://www.4ocean.com/" TargetMode="Externa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3.xml"/><Relationship Id="rId3" Type="http://schemas.openxmlformats.org/officeDocument/2006/relationships/image" Target="../media/image12.jpg"/><Relationship Id="rId4" Type="http://schemas.openxmlformats.org/officeDocument/2006/relationships/hyperlink" Target="https://projecthoneybees.com/" TargetMode="External"/><Relationship Id="rId5" Type="http://schemas.openxmlformats.org/officeDocument/2006/relationships/image" Target="../media/image16.jpg"/><Relationship Id="rId6" Type="http://schemas.openxmlformats.org/officeDocument/2006/relationships/hyperlink" Target="https://plasticbank.com/" TargetMode="External"/><Relationship Id="rId7" Type="http://schemas.openxmlformats.org/officeDocument/2006/relationships/image" Target="../media/image20.jpg"/><Relationship Id="rId8" Type="http://schemas.openxmlformats.org/officeDocument/2006/relationships/hyperlink" Target="https://justdiggit.org/" TargetMode="Externa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hyperlink" Target="https://www.pexels.com/photo/low-angle-photography-of-high-rise-building-305833/"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 Id="rId3" Type="http://schemas.openxmlformats.org/officeDocument/2006/relationships/slide" Target="/ppt/slides/slide2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9.xml"/><Relationship Id="rId3"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5" name="Shape 175"/>
        <p:cNvGrpSpPr/>
        <p:nvPr/>
      </p:nvGrpSpPr>
      <p:grpSpPr>
        <a:xfrm>
          <a:off x="0" y="0"/>
          <a:ext cx="0" cy="0"/>
          <a:chOff x="0" y="0"/>
          <a:chExt cx="0" cy="0"/>
        </a:xfrm>
      </p:grpSpPr>
      <p:sp>
        <p:nvSpPr>
          <p:cNvPr id="176" name="Google Shape;176;p18"/>
          <p:cNvSpPr txBox="1"/>
          <p:nvPr>
            <p:ph type="ctrTitle"/>
          </p:nvPr>
        </p:nvSpPr>
        <p:spPr>
          <a:xfrm>
            <a:off x="729450" y="1322450"/>
            <a:ext cx="7688100" cy="1664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Green Strategy</a:t>
            </a:r>
            <a:endParaRPr/>
          </a:p>
          <a:p>
            <a:pPr indent="0" lvl="0" marL="0" rtl="0" algn="l">
              <a:spcBef>
                <a:spcPts val="0"/>
              </a:spcBef>
              <a:spcAft>
                <a:spcPts val="0"/>
              </a:spcAft>
              <a:buNone/>
            </a:pPr>
            <a:r>
              <a:rPr lang="en"/>
              <a:t>Audit / Proposal</a:t>
            </a:r>
            <a:endParaRPr/>
          </a:p>
          <a:p>
            <a:pPr indent="0" lvl="0" marL="0" rtl="0" algn="l">
              <a:spcBef>
                <a:spcPts val="0"/>
              </a:spcBef>
              <a:spcAft>
                <a:spcPts val="0"/>
              </a:spcAft>
              <a:buNone/>
            </a:pPr>
            <a:r>
              <a:t/>
            </a:r>
            <a:endParaRPr/>
          </a:p>
        </p:txBody>
      </p:sp>
      <p:sp>
        <p:nvSpPr>
          <p:cNvPr id="177" name="Google Shape;177;p18"/>
          <p:cNvSpPr txBox="1"/>
          <p:nvPr>
            <p:ph idx="1" type="subTitle"/>
          </p:nvPr>
        </p:nvSpPr>
        <p:spPr>
          <a:xfrm>
            <a:off x="729627" y="2944300"/>
            <a:ext cx="7688100" cy="541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Lorem Ipsum LLC</a:t>
            </a:r>
            <a:endParaRPr/>
          </a:p>
        </p:txBody>
      </p:sp>
      <p:sp>
        <p:nvSpPr>
          <p:cNvPr id="178" name="Google Shape;178;p18"/>
          <p:cNvSpPr txBox="1"/>
          <p:nvPr>
            <p:ph idx="2" type="body"/>
          </p:nvPr>
        </p:nvSpPr>
        <p:spPr>
          <a:xfrm>
            <a:off x="729627" y="91440"/>
            <a:ext cx="2743200" cy="2742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 sz="800"/>
              <a:t>Internal: Version 1.0</a:t>
            </a:r>
            <a:endParaRPr sz="80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9" name="Shape 309"/>
        <p:cNvGrpSpPr/>
        <p:nvPr/>
      </p:nvGrpSpPr>
      <p:grpSpPr>
        <a:xfrm>
          <a:off x="0" y="0"/>
          <a:ext cx="0" cy="0"/>
          <a:chOff x="0" y="0"/>
          <a:chExt cx="0" cy="0"/>
        </a:xfrm>
      </p:grpSpPr>
      <p:sp>
        <p:nvSpPr>
          <p:cNvPr id="310" name="Google Shape;310;p27"/>
          <p:cNvSpPr txBox="1"/>
          <p:nvPr>
            <p:ph type="title"/>
          </p:nvPr>
        </p:nvSpPr>
        <p:spPr>
          <a:xfrm>
            <a:off x="730000" y="1318650"/>
            <a:ext cx="3300900" cy="1687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Supporting data</a:t>
            </a:r>
            <a:endParaRPr/>
          </a:p>
        </p:txBody>
      </p:sp>
      <p:sp>
        <p:nvSpPr>
          <p:cNvPr id="311" name="Google Shape;311;p27"/>
          <p:cNvSpPr txBox="1"/>
          <p:nvPr>
            <p:ph idx="1" type="subTitle"/>
          </p:nvPr>
        </p:nvSpPr>
        <p:spPr>
          <a:xfrm>
            <a:off x="724950" y="2021275"/>
            <a:ext cx="3300900" cy="2179500"/>
          </a:xfrm>
          <a:prstGeom prst="rect">
            <a:avLst/>
          </a:prstGeom>
        </p:spPr>
        <p:txBody>
          <a:bodyPr anchorCtr="0" anchor="t" bIns="91425" lIns="91425" spcFirstLastPara="1" rIns="91425" wrap="square" tIns="91425">
            <a:noAutofit/>
          </a:bodyPr>
          <a:lstStyle/>
          <a:p>
            <a:pPr indent="-143002" lvl="0" marL="164592" rtl="0" algn="l">
              <a:lnSpc>
                <a:spcPct val="100000"/>
              </a:lnSpc>
              <a:spcBef>
                <a:spcPts val="0"/>
              </a:spcBef>
              <a:spcAft>
                <a:spcPts val="0"/>
              </a:spcAft>
              <a:buSzPts val="1100"/>
              <a:buChar char="●"/>
            </a:pPr>
            <a:r>
              <a:rPr lang="en" sz="1100"/>
              <a:t>Create your own editable chart by clicking </a:t>
            </a:r>
            <a:br>
              <a:rPr lang="en" sz="1100"/>
            </a:br>
            <a:r>
              <a:rPr lang="en" sz="1100"/>
              <a:t>“Insert” -&gt; “Chart” -&gt; “Pie”.</a:t>
            </a:r>
            <a:endParaRPr sz="1100"/>
          </a:p>
          <a:p>
            <a:pPr indent="-73152" lvl="0" marL="164592" rtl="0" algn="l">
              <a:lnSpc>
                <a:spcPct val="100000"/>
              </a:lnSpc>
              <a:spcBef>
                <a:spcPts val="0"/>
              </a:spcBef>
              <a:spcAft>
                <a:spcPts val="0"/>
              </a:spcAft>
              <a:buNone/>
            </a:pPr>
            <a:r>
              <a:t/>
            </a:r>
            <a:endParaRPr sz="1100"/>
          </a:p>
          <a:p>
            <a:pPr indent="-143002" lvl="0" marL="164592" rtl="0" algn="l">
              <a:lnSpc>
                <a:spcPct val="100000"/>
              </a:lnSpc>
              <a:spcBef>
                <a:spcPts val="0"/>
              </a:spcBef>
              <a:spcAft>
                <a:spcPts val="0"/>
              </a:spcAft>
              <a:buSzPts val="1100"/>
              <a:buChar char="●"/>
            </a:pPr>
            <a:r>
              <a:rPr lang="en" sz="1100"/>
              <a:t>In the upper right, click the 3 dots and select “Open Source”.</a:t>
            </a:r>
            <a:endParaRPr sz="1100"/>
          </a:p>
          <a:p>
            <a:pPr indent="-73152" lvl="0" marL="164592" rtl="0" algn="l">
              <a:lnSpc>
                <a:spcPct val="100000"/>
              </a:lnSpc>
              <a:spcBef>
                <a:spcPts val="0"/>
              </a:spcBef>
              <a:spcAft>
                <a:spcPts val="0"/>
              </a:spcAft>
              <a:buNone/>
            </a:pPr>
            <a:r>
              <a:t/>
            </a:r>
            <a:endParaRPr sz="1100"/>
          </a:p>
          <a:p>
            <a:pPr indent="-143002" lvl="0" marL="164592" rtl="0" algn="l">
              <a:lnSpc>
                <a:spcPct val="100000"/>
              </a:lnSpc>
              <a:spcBef>
                <a:spcPts val="0"/>
              </a:spcBef>
              <a:spcAft>
                <a:spcPts val="0"/>
              </a:spcAft>
              <a:buSzPts val="1100"/>
              <a:buChar char="●"/>
            </a:pPr>
            <a:r>
              <a:rPr lang="en" sz="1100"/>
              <a:t>In the source Google Sheet, adjust data and styles. Sheets will save automatically as you edit. When happy, come back to this Slide and select “Update” from the upper right options.</a:t>
            </a:r>
            <a:endParaRPr sz="1100"/>
          </a:p>
          <a:p>
            <a:pPr indent="-73152" lvl="0" marL="164592" rtl="0" algn="l">
              <a:lnSpc>
                <a:spcPct val="100000"/>
              </a:lnSpc>
              <a:spcBef>
                <a:spcPts val="0"/>
              </a:spcBef>
              <a:spcAft>
                <a:spcPts val="0"/>
              </a:spcAft>
              <a:buNone/>
            </a:pPr>
            <a:r>
              <a:t/>
            </a:r>
            <a:endParaRPr sz="1100"/>
          </a:p>
          <a:p>
            <a:pPr indent="-73152" lvl="0" marL="164592" rtl="0" algn="l">
              <a:lnSpc>
                <a:spcPct val="100000"/>
              </a:lnSpc>
              <a:spcBef>
                <a:spcPts val="0"/>
              </a:spcBef>
              <a:spcAft>
                <a:spcPts val="0"/>
              </a:spcAft>
              <a:buNone/>
            </a:pPr>
            <a:r>
              <a:t/>
            </a:r>
            <a:endParaRPr sz="1100"/>
          </a:p>
        </p:txBody>
      </p:sp>
      <p:sp>
        <p:nvSpPr>
          <p:cNvPr id="312" name="Google Shape;312;p27"/>
          <p:cNvSpPr txBox="1"/>
          <p:nvPr/>
        </p:nvSpPr>
        <p:spPr>
          <a:xfrm>
            <a:off x="5025050" y="4178800"/>
            <a:ext cx="3555900" cy="416100"/>
          </a:xfrm>
          <a:prstGeom prst="rect">
            <a:avLst/>
          </a:prstGeom>
          <a:solidFill>
            <a:schemeClr val="lt2"/>
          </a:solidFill>
          <a:ln cap="flat" cmpd="sng" w="9525">
            <a:solidFill>
              <a:schemeClr val="dk2"/>
            </a:solidFill>
            <a:prstDash val="dot"/>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700">
                <a:solidFill>
                  <a:srgbClr val="666666"/>
                </a:solidFill>
                <a:latin typeface="Roboto"/>
                <a:ea typeface="Roboto"/>
                <a:cs typeface="Roboto"/>
                <a:sym typeface="Roboto"/>
              </a:rPr>
              <a:t>TIP!</a:t>
            </a:r>
            <a:r>
              <a:rPr lang="en" sz="700">
                <a:solidFill>
                  <a:srgbClr val="666666"/>
                </a:solidFill>
                <a:latin typeface="Roboto"/>
                <a:ea typeface="Roboto"/>
                <a:cs typeface="Roboto"/>
                <a:sym typeface="Roboto"/>
              </a:rPr>
              <a:t> At this time, Google Slides doesn’t allow us to transfer a chart’s source. </a:t>
            </a:r>
            <a:br>
              <a:rPr lang="en" sz="700">
                <a:solidFill>
                  <a:srgbClr val="666666"/>
                </a:solidFill>
                <a:latin typeface="Roboto"/>
                <a:ea typeface="Roboto"/>
                <a:cs typeface="Roboto"/>
                <a:sym typeface="Roboto"/>
              </a:rPr>
            </a:br>
            <a:r>
              <a:rPr lang="en" sz="700">
                <a:solidFill>
                  <a:srgbClr val="666666"/>
                </a:solidFill>
                <a:latin typeface="Roboto"/>
                <a:ea typeface="Roboto"/>
                <a:cs typeface="Roboto"/>
                <a:sym typeface="Roboto"/>
              </a:rPr>
              <a:t>Delete the above sample chart and create and customize your own editable chart.</a:t>
            </a:r>
            <a:endParaRPr sz="700">
              <a:solidFill>
                <a:srgbClr val="666666"/>
              </a:solidFill>
              <a:latin typeface="Roboto"/>
              <a:ea typeface="Roboto"/>
              <a:cs typeface="Roboto"/>
              <a:sym typeface="Roboto"/>
            </a:endParaRPr>
          </a:p>
        </p:txBody>
      </p:sp>
      <p:grpSp>
        <p:nvGrpSpPr>
          <p:cNvPr id="313" name="Google Shape;313;p27"/>
          <p:cNvGrpSpPr/>
          <p:nvPr/>
        </p:nvGrpSpPr>
        <p:grpSpPr>
          <a:xfrm>
            <a:off x="4901184" y="1188720"/>
            <a:ext cx="3840480" cy="2572397"/>
            <a:chOff x="4901184" y="1188720"/>
            <a:chExt cx="3840480" cy="2572397"/>
          </a:xfrm>
        </p:grpSpPr>
        <p:pic>
          <p:nvPicPr>
            <p:cNvPr id="314" name="Google Shape;314;p27" title="Points scored"/>
            <p:cNvPicPr preferRelativeResize="0"/>
            <p:nvPr/>
          </p:nvPicPr>
          <p:blipFill>
            <a:blip r:embed="rId3">
              <a:alphaModFix/>
            </a:blip>
            <a:stretch>
              <a:fillRect/>
            </a:stretch>
          </p:blipFill>
          <p:spPr>
            <a:xfrm>
              <a:off x="4901184" y="1188720"/>
              <a:ext cx="3840480" cy="2572397"/>
            </a:xfrm>
            <a:prstGeom prst="rect">
              <a:avLst/>
            </a:prstGeom>
            <a:noFill/>
            <a:ln>
              <a:noFill/>
            </a:ln>
          </p:spPr>
        </p:pic>
        <p:sp>
          <p:nvSpPr>
            <p:cNvPr id="315" name="Google Shape;315;p27"/>
            <p:cNvSpPr txBox="1"/>
            <p:nvPr/>
          </p:nvSpPr>
          <p:spPr>
            <a:xfrm>
              <a:off x="6038550" y="1828800"/>
              <a:ext cx="1638900" cy="6396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en" sz="3600">
                  <a:solidFill>
                    <a:schemeClr val="dk1"/>
                  </a:solidFill>
                  <a:latin typeface="Roboto"/>
                  <a:ea typeface="Roboto"/>
                  <a:cs typeface="Roboto"/>
                  <a:sym typeface="Roboto"/>
                </a:rPr>
                <a:t>82%</a:t>
              </a:r>
              <a:endParaRPr sz="3600">
                <a:solidFill>
                  <a:schemeClr val="dk1"/>
                </a:solidFill>
                <a:latin typeface="Roboto"/>
                <a:ea typeface="Roboto"/>
                <a:cs typeface="Roboto"/>
                <a:sym typeface="Roboto"/>
              </a:endParaRPr>
            </a:p>
            <a:p>
              <a:pPr indent="0" lvl="0" marL="0" rtl="0" algn="ctr">
                <a:lnSpc>
                  <a:spcPct val="115000"/>
                </a:lnSpc>
                <a:spcBef>
                  <a:spcPts val="1600"/>
                </a:spcBef>
                <a:spcAft>
                  <a:spcPts val="1600"/>
                </a:spcAft>
                <a:buNone/>
              </a:pPr>
              <a:r>
                <a:t/>
              </a:r>
              <a:endParaRPr b="1" sz="2400">
                <a:solidFill>
                  <a:srgbClr val="1A9988"/>
                </a:solidFill>
                <a:latin typeface="Lato"/>
                <a:ea typeface="Lato"/>
                <a:cs typeface="Lato"/>
                <a:sym typeface="Lato"/>
              </a:endParaRPr>
            </a:p>
          </p:txBody>
        </p:sp>
        <p:sp>
          <p:nvSpPr>
            <p:cNvPr id="316" name="Google Shape;316;p27"/>
            <p:cNvSpPr txBox="1"/>
            <p:nvPr/>
          </p:nvSpPr>
          <p:spPr>
            <a:xfrm>
              <a:off x="5877325" y="2387275"/>
              <a:ext cx="1961100" cy="7590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rPr lang="en" sz="1100">
                  <a:solidFill>
                    <a:schemeClr val="dk2"/>
                  </a:solidFill>
                  <a:latin typeface="Roboto"/>
                  <a:ea typeface="Roboto"/>
                  <a:cs typeface="Roboto"/>
                  <a:sym typeface="Roboto"/>
                </a:rPr>
                <a:t>Lorem ipsum dolor sit</a:t>
              </a:r>
              <a:br>
                <a:rPr lang="en" sz="1100">
                  <a:solidFill>
                    <a:schemeClr val="dk2"/>
                  </a:solidFill>
                  <a:latin typeface="Roboto"/>
                  <a:ea typeface="Roboto"/>
                  <a:cs typeface="Roboto"/>
                  <a:sym typeface="Roboto"/>
                </a:rPr>
              </a:br>
              <a:r>
                <a:rPr lang="en" sz="1100">
                  <a:solidFill>
                    <a:schemeClr val="dk2"/>
                  </a:solidFill>
                  <a:latin typeface="Roboto"/>
                  <a:ea typeface="Roboto"/>
                  <a:cs typeface="Roboto"/>
                  <a:sym typeface="Roboto"/>
                </a:rPr>
                <a:t>amet </a:t>
              </a:r>
              <a:r>
                <a:rPr lang="en" sz="1100">
                  <a:solidFill>
                    <a:schemeClr val="dk2"/>
                  </a:solidFill>
                  <a:latin typeface="Roboto"/>
                  <a:ea typeface="Roboto"/>
                  <a:cs typeface="Roboto"/>
                  <a:sym typeface="Roboto"/>
                </a:rPr>
                <a:t>consectetur</a:t>
              </a:r>
              <a:endParaRPr sz="1100">
                <a:solidFill>
                  <a:schemeClr val="dk2"/>
                </a:solidFill>
                <a:latin typeface="Roboto"/>
                <a:ea typeface="Roboto"/>
                <a:cs typeface="Roboto"/>
                <a:sym typeface="Roboto"/>
              </a:endParaRPr>
            </a:p>
          </p:txBody>
        </p:sp>
      </p:gr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313"/>
                                        </p:tgtEl>
                                        <p:attrNameLst>
                                          <p:attrName>style.visibility</p:attrName>
                                        </p:attrNameLst>
                                      </p:cBhvr>
                                      <p:to>
                                        <p:strVal val="visible"/>
                                      </p:to>
                                    </p:set>
                                    <p:anim calcmode="lin" valueType="num">
                                      <p:cBhvr additive="base">
                                        <p:cTn dur="100"/>
                                        <p:tgtEl>
                                          <p:spTgt spid="313"/>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0" name="Shape 320"/>
        <p:cNvGrpSpPr/>
        <p:nvPr/>
      </p:nvGrpSpPr>
      <p:grpSpPr>
        <a:xfrm>
          <a:off x="0" y="0"/>
          <a:ext cx="0" cy="0"/>
          <a:chOff x="0" y="0"/>
          <a:chExt cx="0" cy="0"/>
        </a:xfrm>
      </p:grpSpPr>
      <p:sp>
        <p:nvSpPr>
          <p:cNvPr id="321" name="Google Shape;321;p28"/>
          <p:cNvSpPr txBox="1"/>
          <p:nvPr>
            <p:ph type="title"/>
          </p:nvPr>
        </p:nvSpPr>
        <p:spPr>
          <a:xfrm>
            <a:off x="730000" y="1318650"/>
            <a:ext cx="2799900" cy="1034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000000"/>
                </a:solidFill>
              </a:rPr>
              <a:t>Projections</a:t>
            </a:r>
            <a:endParaRPr/>
          </a:p>
        </p:txBody>
      </p:sp>
      <p:sp>
        <p:nvSpPr>
          <p:cNvPr id="322" name="Google Shape;322;p28"/>
          <p:cNvSpPr txBox="1"/>
          <p:nvPr>
            <p:ph idx="1" type="body"/>
          </p:nvPr>
        </p:nvSpPr>
        <p:spPr>
          <a:xfrm>
            <a:off x="3605300" y="1068650"/>
            <a:ext cx="4798200" cy="10344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 sz="1100"/>
              <a:t>This chart is manual. Click on the chart graphic, select "Arrange" -&gt; "Ungroup" from the top menu, then click on individual elements to apply different colors as needed. When complete, it is best to select all the chart elements and select "Arrange" -&gt; "Group" to keep things neat. Lorem ipsum dolor sit amet, consectetur adipiscing elit, sed do eiusmod.</a:t>
            </a:r>
            <a:endParaRPr i="1" sz="1100"/>
          </a:p>
        </p:txBody>
      </p:sp>
      <p:grpSp>
        <p:nvGrpSpPr>
          <p:cNvPr id="323" name="Google Shape;323;p28"/>
          <p:cNvGrpSpPr/>
          <p:nvPr/>
        </p:nvGrpSpPr>
        <p:grpSpPr>
          <a:xfrm>
            <a:off x="507401" y="2561203"/>
            <a:ext cx="7694961" cy="2203872"/>
            <a:chOff x="507401" y="2561203"/>
            <a:chExt cx="7694961" cy="2203872"/>
          </a:xfrm>
        </p:grpSpPr>
        <p:grpSp>
          <p:nvGrpSpPr>
            <p:cNvPr id="324" name="Google Shape;324;p28"/>
            <p:cNvGrpSpPr/>
            <p:nvPr/>
          </p:nvGrpSpPr>
          <p:grpSpPr>
            <a:xfrm>
              <a:off x="936487" y="2597895"/>
              <a:ext cx="7265875" cy="1739171"/>
              <a:chOff x="872477" y="2521699"/>
              <a:chExt cx="7399058" cy="1739171"/>
            </a:xfrm>
          </p:grpSpPr>
          <p:sp>
            <p:nvSpPr>
              <p:cNvPr id="325" name="Google Shape;325;p28"/>
              <p:cNvSpPr/>
              <p:nvPr/>
            </p:nvSpPr>
            <p:spPr>
              <a:xfrm>
                <a:off x="872480" y="2521725"/>
                <a:ext cx="7394100" cy="17391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26" name="Google Shape;326;p28"/>
              <p:cNvGrpSpPr/>
              <p:nvPr/>
            </p:nvGrpSpPr>
            <p:grpSpPr>
              <a:xfrm>
                <a:off x="872477" y="2521699"/>
                <a:ext cx="7399058" cy="1739171"/>
                <a:chOff x="830400" y="2729250"/>
                <a:chExt cx="7399058" cy="1531500"/>
              </a:xfrm>
            </p:grpSpPr>
            <p:cxnSp>
              <p:nvCxnSpPr>
                <p:cNvPr id="327" name="Google Shape;327;p28"/>
                <p:cNvCxnSpPr/>
                <p:nvPr/>
              </p:nvCxnSpPr>
              <p:spPr>
                <a:xfrm>
                  <a:off x="835358" y="4098915"/>
                  <a:ext cx="7394100" cy="0"/>
                </a:xfrm>
                <a:prstGeom prst="straightConnector1">
                  <a:avLst/>
                </a:prstGeom>
                <a:noFill/>
                <a:ln cap="flat" cmpd="sng" w="9525">
                  <a:solidFill>
                    <a:srgbClr val="FFFFFF"/>
                  </a:solidFill>
                  <a:prstDash val="dot"/>
                  <a:round/>
                  <a:headEnd len="med" w="med" type="none"/>
                  <a:tailEnd len="med" w="med" type="none"/>
                </a:ln>
              </p:spPr>
            </p:cxnSp>
            <p:cxnSp>
              <p:nvCxnSpPr>
                <p:cNvPr id="328" name="Google Shape;328;p28"/>
                <p:cNvCxnSpPr/>
                <p:nvPr/>
              </p:nvCxnSpPr>
              <p:spPr>
                <a:xfrm>
                  <a:off x="835358" y="3946730"/>
                  <a:ext cx="7394100" cy="0"/>
                </a:xfrm>
                <a:prstGeom prst="straightConnector1">
                  <a:avLst/>
                </a:prstGeom>
                <a:noFill/>
                <a:ln cap="flat" cmpd="sng" w="9525">
                  <a:solidFill>
                    <a:srgbClr val="FFFFFF"/>
                  </a:solidFill>
                  <a:prstDash val="dot"/>
                  <a:round/>
                  <a:headEnd len="med" w="med" type="none"/>
                  <a:tailEnd len="med" w="med" type="none"/>
                </a:ln>
              </p:spPr>
            </p:cxnSp>
            <p:cxnSp>
              <p:nvCxnSpPr>
                <p:cNvPr id="329" name="Google Shape;329;p28"/>
                <p:cNvCxnSpPr/>
                <p:nvPr/>
              </p:nvCxnSpPr>
              <p:spPr>
                <a:xfrm>
                  <a:off x="830400" y="4258271"/>
                  <a:ext cx="7394100" cy="0"/>
                </a:xfrm>
                <a:prstGeom prst="straightConnector1">
                  <a:avLst/>
                </a:prstGeom>
                <a:noFill/>
                <a:ln cap="flat" cmpd="sng" w="9525">
                  <a:solidFill>
                    <a:srgbClr val="FFFFFF"/>
                  </a:solidFill>
                  <a:prstDash val="solid"/>
                  <a:round/>
                  <a:headEnd len="med" w="med" type="none"/>
                  <a:tailEnd len="med" w="med" type="none"/>
                </a:ln>
              </p:spPr>
            </p:cxnSp>
            <p:cxnSp>
              <p:nvCxnSpPr>
                <p:cNvPr id="330" name="Google Shape;330;p28"/>
                <p:cNvCxnSpPr/>
                <p:nvPr/>
              </p:nvCxnSpPr>
              <p:spPr>
                <a:xfrm rot="10800000">
                  <a:off x="830400" y="2729250"/>
                  <a:ext cx="0" cy="1531500"/>
                </a:xfrm>
                <a:prstGeom prst="straightConnector1">
                  <a:avLst/>
                </a:prstGeom>
                <a:noFill/>
                <a:ln cap="flat" cmpd="sng" w="9525">
                  <a:solidFill>
                    <a:srgbClr val="FFFFFF"/>
                  </a:solidFill>
                  <a:prstDash val="solid"/>
                  <a:round/>
                  <a:headEnd len="med" w="med" type="none"/>
                  <a:tailEnd len="med" w="med" type="none"/>
                </a:ln>
              </p:spPr>
            </p:cxnSp>
            <p:cxnSp>
              <p:nvCxnSpPr>
                <p:cNvPr id="331" name="Google Shape;331;p28"/>
                <p:cNvCxnSpPr/>
                <p:nvPr/>
              </p:nvCxnSpPr>
              <p:spPr>
                <a:xfrm rot="10800000">
                  <a:off x="1446566" y="2729250"/>
                  <a:ext cx="0" cy="1531500"/>
                </a:xfrm>
                <a:prstGeom prst="straightConnector1">
                  <a:avLst/>
                </a:prstGeom>
                <a:noFill/>
                <a:ln cap="flat" cmpd="sng" w="9525">
                  <a:solidFill>
                    <a:srgbClr val="FFFFFF"/>
                  </a:solidFill>
                  <a:prstDash val="solid"/>
                  <a:round/>
                  <a:headEnd len="med" w="med" type="none"/>
                  <a:tailEnd len="med" w="med" type="none"/>
                </a:ln>
              </p:spPr>
            </p:cxnSp>
            <p:cxnSp>
              <p:nvCxnSpPr>
                <p:cNvPr id="332" name="Google Shape;332;p28"/>
                <p:cNvCxnSpPr/>
                <p:nvPr/>
              </p:nvCxnSpPr>
              <p:spPr>
                <a:xfrm rot="10800000">
                  <a:off x="4527396" y="2729250"/>
                  <a:ext cx="0" cy="1531500"/>
                </a:xfrm>
                <a:prstGeom prst="straightConnector1">
                  <a:avLst/>
                </a:prstGeom>
                <a:noFill/>
                <a:ln cap="flat" cmpd="sng" w="9525">
                  <a:solidFill>
                    <a:srgbClr val="FFFFFF"/>
                  </a:solidFill>
                  <a:prstDash val="solid"/>
                  <a:round/>
                  <a:headEnd len="med" w="med" type="none"/>
                  <a:tailEnd len="med" w="med" type="none"/>
                </a:ln>
              </p:spPr>
            </p:cxnSp>
            <p:cxnSp>
              <p:nvCxnSpPr>
                <p:cNvPr id="333" name="Google Shape;333;p28"/>
                <p:cNvCxnSpPr/>
                <p:nvPr/>
              </p:nvCxnSpPr>
              <p:spPr>
                <a:xfrm rot="10800000">
                  <a:off x="5143562" y="2729250"/>
                  <a:ext cx="0" cy="1531500"/>
                </a:xfrm>
                <a:prstGeom prst="straightConnector1">
                  <a:avLst/>
                </a:prstGeom>
                <a:noFill/>
                <a:ln cap="flat" cmpd="sng" w="9525">
                  <a:solidFill>
                    <a:srgbClr val="FFFFFF"/>
                  </a:solidFill>
                  <a:prstDash val="solid"/>
                  <a:round/>
                  <a:headEnd len="med" w="med" type="none"/>
                  <a:tailEnd len="med" w="med" type="none"/>
                </a:ln>
              </p:spPr>
            </p:cxnSp>
            <p:cxnSp>
              <p:nvCxnSpPr>
                <p:cNvPr id="334" name="Google Shape;334;p28"/>
                <p:cNvCxnSpPr/>
                <p:nvPr/>
              </p:nvCxnSpPr>
              <p:spPr>
                <a:xfrm rot="10800000">
                  <a:off x="5759728" y="2729250"/>
                  <a:ext cx="0" cy="1531500"/>
                </a:xfrm>
                <a:prstGeom prst="straightConnector1">
                  <a:avLst/>
                </a:prstGeom>
                <a:noFill/>
                <a:ln cap="flat" cmpd="sng" w="9525">
                  <a:solidFill>
                    <a:srgbClr val="FFFFFF"/>
                  </a:solidFill>
                  <a:prstDash val="solid"/>
                  <a:round/>
                  <a:headEnd len="med" w="med" type="none"/>
                  <a:tailEnd len="med" w="med" type="none"/>
                </a:ln>
              </p:spPr>
            </p:cxnSp>
            <p:cxnSp>
              <p:nvCxnSpPr>
                <p:cNvPr id="335" name="Google Shape;335;p28"/>
                <p:cNvCxnSpPr/>
                <p:nvPr/>
              </p:nvCxnSpPr>
              <p:spPr>
                <a:xfrm rot="10800000">
                  <a:off x="6375894" y="2729250"/>
                  <a:ext cx="0" cy="1531500"/>
                </a:xfrm>
                <a:prstGeom prst="straightConnector1">
                  <a:avLst/>
                </a:prstGeom>
                <a:noFill/>
                <a:ln cap="flat" cmpd="sng" w="9525">
                  <a:solidFill>
                    <a:srgbClr val="FFFFFF"/>
                  </a:solidFill>
                  <a:prstDash val="solid"/>
                  <a:round/>
                  <a:headEnd len="med" w="med" type="none"/>
                  <a:tailEnd len="med" w="med" type="none"/>
                </a:ln>
              </p:spPr>
            </p:cxnSp>
            <p:cxnSp>
              <p:nvCxnSpPr>
                <p:cNvPr id="336" name="Google Shape;336;p28"/>
                <p:cNvCxnSpPr/>
                <p:nvPr/>
              </p:nvCxnSpPr>
              <p:spPr>
                <a:xfrm rot="10800000">
                  <a:off x="8221064" y="2729250"/>
                  <a:ext cx="0" cy="1531500"/>
                </a:xfrm>
                <a:prstGeom prst="straightConnector1">
                  <a:avLst/>
                </a:prstGeom>
                <a:noFill/>
                <a:ln cap="flat" cmpd="sng" w="9525">
                  <a:solidFill>
                    <a:srgbClr val="FFFFFF"/>
                  </a:solidFill>
                  <a:prstDash val="solid"/>
                  <a:round/>
                  <a:headEnd len="med" w="med" type="none"/>
                  <a:tailEnd len="med" w="med" type="none"/>
                </a:ln>
              </p:spPr>
            </p:cxnSp>
            <p:cxnSp>
              <p:nvCxnSpPr>
                <p:cNvPr id="337" name="Google Shape;337;p28"/>
                <p:cNvCxnSpPr/>
                <p:nvPr/>
              </p:nvCxnSpPr>
              <p:spPr>
                <a:xfrm rot="10800000">
                  <a:off x="2062732" y="2729250"/>
                  <a:ext cx="0" cy="1531500"/>
                </a:xfrm>
                <a:prstGeom prst="straightConnector1">
                  <a:avLst/>
                </a:prstGeom>
                <a:noFill/>
                <a:ln cap="flat" cmpd="sng" w="9525">
                  <a:solidFill>
                    <a:srgbClr val="FFFFFF"/>
                  </a:solidFill>
                  <a:prstDash val="solid"/>
                  <a:round/>
                  <a:headEnd len="med" w="med" type="none"/>
                  <a:tailEnd len="med" w="med" type="none"/>
                </a:ln>
              </p:spPr>
            </p:cxnSp>
            <p:cxnSp>
              <p:nvCxnSpPr>
                <p:cNvPr id="338" name="Google Shape;338;p28"/>
                <p:cNvCxnSpPr/>
                <p:nvPr/>
              </p:nvCxnSpPr>
              <p:spPr>
                <a:xfrm rot="10800000">
                  <a:off x="2678898" y="2729250"/>
                  <a:ext cx="0" cy="1531500"/>
                </a:xfrm>
                <a:prstGeom prst="straightConnector1">
                  <a:avLst/>
                </a:prstGeom>
                <a:noFill/>
                <a:ln cap="flat" cmpd="sng" w="9525">
                  <a:solidFill>
                    <a:srgbClr val="FFFFFF"/>
                  </a:solidFill>
                  <a:prstDash val="solid"/>
                  <a:round/>
                  <a:headEnd len="med" w="med" type="none"/>
                  <a:tailEnd len="med" w="med" type="none"/>
                </a:ln>
              </p:spPr>
            </p:cxnSp>
            <p:cxnSp>
              <p:nvCxnSpPr>
                <p:cNvPr id="339" name="Google Shape;339;p28"/>
                <p:cNvCxnSpPr/>
                <p:nvPr/>
              </p:nvCxnSpPr>
              <p:spPr>
                <a:xfrm rot="10800000">
                  <a:off x="3295064" y="2729250"/>
                  <a:ext cx="0" cy="1531500"/>
                </a:xfrm>
                <a:prstGeom prst="straightConnector1">
                  <a:avLst/>
                </a:prstGeom>
                <a:noFill/>
                <a:ln cap="flat" cmpd="sng" w="9525">
                  <a:solidFill>
                    <a:srgbClr val="FFFFFF"/>
                  </a:solidFill>
                  <a:prstDash val="solid"/>
                  <a:round/>
                  <a:headEnd len="med" w="med" type="none"/>
                  <a:tailEnd len="med" w="med" type="none"/>
                </a:ln>
              </p:spPr>
            </p:cxnSp>
            <p:cxnSp>
              <p:nvCxnSpPr>
                <p:cNvPr id="340" name="Google Shape;340;p28"/>
                <p:cNvCxnSpPr/>
                <p:nvPr/>
              </p:nvCxnSpPr>
              <p:spPr>
                <a:xfrm rot="10800000">
                  <a:off x="3911230" y="2729250"/>
                  <a:ext cx="0" cy="1531500"/>
                </a:xfrm>
                <a:prstGeom prst="straightConnector1">
                  <a:avLst/>
                </a:prstGeom>
                <a:noFill/>
                <a:ln cap="flat" cmpd="sng" w="9525">
                  <a:solidFill>
                    <a:srgbClr val="FFFFFF"/>
                  </a:solidFill>
                  <a:prstDash val="solid"/>
                  <a:round/>
                  <a:headEnd len="med" w="med" type="none"/>
                  <a:tailEnd len="med" w="med" type="none"/>
                </a:ln>
              </p:spPr>
            </p:cxnSp>
            <p:cxnSp>
              <p:nvCxnSpPr>
                <p:cNvPr id="341" name="Google Shape;341;p28"/>
                <p:cNvCxnSpPr/>
                <p:nvPr/>
              </p:nvCxnSpPr>
              <p:spPr>
                <a:xfrm rot="10800000">
                  <a:off x="6992060" y="2729250"/>
                  <a:ext cx="0" cy="1531500"/>
                </a:xfrm>
                <a:prstGeom prst="straightConnector1">
                  <a:avLst/>
                </a:prstGeom>
                <a:noFill/>
                <a:ln cap="flat" cmpd="sng" w="9525">
                  <a:solidFill>
                    <a:srgbClr val="FFFFFF"/>
                  </a:solidFill>
                  <a:prstDash val="solid"/>
                  <a:round/>
                  <a:headEnd len="med" w="med" type="none"/>
                  <a:tailEnd len="med" w="med" type="none"/>
                </a:ln>
              </p:spPr>
            </p:cxnSp>
            <p:cxnSp>
              <p:nvCxnSpPr>
                <p:cNvPr id="342" name="Google Shape;342;p28"/>
                <p:cNvCxnSpPr/>
                <p:nvPr/>
              </p:nvCxnSpPr>
              <p:spPr>
                <a:xfrm rot="10800000">
                  <a:off x="7608226" y="2729250"/>
                  <a:ext cx="0" cy="1531500"/>
                </a:xfrm>
                <a:prstGeom prst="straightConnector1">
                  <a:avLst/>
                </a:prstGeom>
                <a:noFill/>
                <a:ln cap="flat" cmpd="sng" w="9525">
                  <a:solidFill>
                    <a:srgbClr val="FFFFFF"/>
                  </a:solidFill>
                  <a:prstDash val="solid"/>
                  <a:round/>
                  <a:headEnd len="med" w="med" type="none"/>
                  <a:tailEnd len="med" w="med" type="none"/>
                </a:ln>
              </p:spPr>
            </p:cxnSp>
            <p:cxnSp>
              <p:nvCxnSpPr>
                <p:cNvPr id="343" name="Google Shape;343;p28"/>
                <p:cNvCxnSpPr/>
                <p:nvPr/>
              </p:nvCxnSpPr>
              <p:spPr>
                <a:xfrm>
                  <a:off x="835358" y="3794545"/>
                  <a:ext cx="7394100" cy="0"/>
                </a:xfrm>
                <a:prstGeom prst="straightConnector1">
                  <a:avLst/>
                </a:prstGeom>
                <a:noFill/>
                <a:ln cap="flat" cmpd="sng" w="9525">
                  <a:solidFill>
                    <a:srgbClr val="FFFFFF"/>
                  </a:solidFill>
                  <a:prstDash val="dot"/>
                  <a:round/>
                  <a:headEnd len="med" w="med" type="none"/>
                  <a:tailEnd len="med" w="med" type="none"/>
                </a:ln>
              </p:spPr>
            </p:cxnSp>
            <p:cxnSp>
              <p:nvCxnSpPr>
                <p:cNvPr id="344" name="Google Shape;344;p28"/>
                <p:cNvCxnSpPr/>
                <p:nvPr/>
              </p:nvCxnSpPr>
              <p:spPr>
                <a:xfrm>
                  <a:off x="835358" y="3642360"/>
                  <a:ext cx="7394100" cy="0"/>
                </a:xfrm>
                <a:prstGeom prst="straightConnector1">
                  <a:avLst/>
                </a:prstGeom>
                <a:noFill/>
                <a:ln cap="flat" cmpd="sng" w="9525">
                  <a:solidFill>
                    <a:srgbClr val="FFFFFF"/>
                  </a:solidFill>
                  <a:prstDash val="dot"/>
                  <a:round/>
                  <a:headEnd len="med" w="med" type="none"/>
                  <a:tailEnd len="med" w="med" type="none"/>
                </a:ln>
              </p:spPr>
            </p:cxnSp>
            <p:cxnSp>
              <p:nvCxnSpPr>
                <p:cNvPr id="345" name="Google Shape;345;p28"/>
                <p:cNvCxnSpPr/>
                <p:nvPr/>
              </p:nvCxnSpPr>
              <p:spPr>
                <a:xfrm>
                  <a:off x="835358" y="3490175"/>
                  <a:ext cx="7394100" cy="0"/>
                </a:xfrm>
                <a:prstGeom prst="straightConnector1">
                  <a:avLst/>
                </a:prstGeom>
                <a:noFill/>
                <a:ln cap="flat" cmpd="sng" w="9525">
                  <a:solidFill>
                    <a:srgbClr val="FFFFFF"/>
                  </a:solidFill>
                  <a:prstDash val="dot"/>
                  <a:round/>
                  <a:headEnd len="med" w="med" type="none"/>
                  <a:tailEnd len="med" w="med" type="none"/>
                </a:ln>
              </p:spPr>
            </p:cxnSp>
            <p:cxnSp>
              <p:nvCxnSpPr>
                <p:cNvPr id="346" name="Google Shape;346;p28"/>
                <p:cNvCxnSpPr/>
                <p:nvPr/>
              </p:nvCxnSpPr>
              <p:spPr>
                <a:xfrm>
                  <a:off x="835358" y="3337990"/>
                  <a:ext cx="7394100" cy="0"/>
                </a:xfrm>
                <a:prstGeom prst="straightConnector1">
                  <a:avLst/>
                </a:prstGeom>
                <a:noFill/>
                <a:ln cap="flat" cmpd="sng" w="9525">
                  <a:solidFill>
                    <a:srgbClr val="FFFFFF"/>
                  </a:solidFill>
                  <a:prstDash val="dot"/>
                  <a:round/>
                  <a:headEnd len="med" w="med" type="none"/>
                  <a:tailEnd len="med" w="med" type="none"/>
                </a:ln>
              </p:spPr>
            </p:cxnSp>
            <p:cxnSp>
              <p:nvCxnSpPr>
                <p:cNvPr id="347" name="Google Shape;347;p28"/>
                <p:cNvCxnSpPr/>
                <p:nvPr/>
              </p:nvCxnSpPr>
              <p:spPr>
                <a:xfrm>
                  <a:off x="835358" y="3185805"/>
                  <a:ext cx="7394100" cy="0"/>
                </a:xfrm>
                <a:prstGeom prst="straightConnector1">
                  <a:avLst/>
                </a:prstGeom>
                <a:noFill/>
                <a:ln cap="flat" cmpd="sng" w="9525">
                  <a:solidFill>
                    <a:srgbClr val="FFFFFF"/>
                  </a:solidFill>
                  <a:prstDash val="dot"/>
                  <a:round/>
                  <a:headEnd len="med" w="med" type="none"/>
                  <a:tailEnd len="med" w="med" type="none"/>
                </a:ln>
              </p:spPr>
            </p:cxnSp>
            <p:cxnSp>
              <p:nvCxnSpPr>
                <p:cNvPr id="348" name="Google Shape;348;p28"/>
                <p:cNvCxnSpPr/>
                <p:nvPr/>
              </p:nvCxnSpPr>
              <p:spPr>
                <a:xfrm>
                  <a:off x="835358" y="3033620"/>
                  <a:ext cx="7394100" cy="0"/>
                </a:xfrm>
                <a:prstGeom prst="straightConnector1">
                  <a:avLst/>
                </a:prstGeom>
                <a:noFill/>
                <a:ln cap="flat" cmpd="sng" w="9525">
                  <a:solidFill>
                    <a:srgbClr val="FFFFFF"/>
                  </a:solidFill>
                  <a:prstDash val="dot"/>
                  <a:round/>
                  <a:headEnd len="med" w="med" type="none"/>
                  <a:tailEnd len="med" w="med" type="none"/>
                </a:ln>
              </p:spPr>
            </p:cxnSp>
            <p:cxnSp>
              <p:nvCxnSpPr>
                <p:cNvPr id="349" name="Google Shape;349;p28"/>
                <p:cNvCxnSpPr/>
                <p:nvPr/>
              </p:nvCxnSpPr>
              <p:spPr>
                <a:xfrm>
                  <a:off x="835358" y="2881435"/>
                  <a:ext cx="7394100" cy="0"/>
                </a:xfrm>
                <a:prstGeom prst="straightConnector1">
                  <a:avLst/>
                </a:prstGeom>
                <a:noFill/>
                <a:ln cap="flat" cmpd="sng" w="9525">
                  <a:solidFill>
                    <a:srgbClr val="FFFFFF"/>
                  </a:solidFill>
                  <a:prstDash val="dot"/>
                  <a:round/>
                  <a:headEnd len="med" w="med" type="none"/>
                  <a:tailEnd len="med" w="med" type="none"/>
                </a:ln>
              </p:spPr>
            </p:cxnSp>
            <p:cxnSp>
              <p:nvCxnSpPr>
                <p:cNvPr id="350" name="Google Shape;350;p28"/>
                <p:cNvCxnSpPr/>
                <p:nvPr/>
              </p:nvCxnSpPr>
              <p:spPr>
                <a:xfrm>
                  <a:off x="830400" y="2729250"/>
                  <a:ext cx="7394100" cy="0"/>
                </a:xfrm>
                <a:prstGeom prst="straightConnector1">
                  <a:avLst/>
                </a:prstGeom>
                <a:noFill/>
                <a:ln cap="flat" cmpd="sng" w="9525">
                  <a:solidFill>
                    <a:srgbClr val="FFFFFF"/>
                  </a:solidFill>
                  <a:prstDash val="solid"/>
                  <a:round/>
                  <a:headEnd len="med" w="med" type="none"/>
                  <a:tailEnd len="med" w="med" type="none"/>
                </a:ln>
              </p:spPr>
            </p:cxnSp>
          </p:grpSp>
        </p:grpSp>
        <p:sp>
          <p:nvSpPr>
            <p:cNvPr id="351" name="Google Shape;351;p28"/>
            <p:cNvSpPr txBox="1"/>
            <p:nvPr/>
          </p:nvSpPr>
          <p:spPr>
            <a:xfrm>
              <a:off x="1064592" y="4390853"/>
              <a:ext cx="358500" cy="2517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1600"/>
                </a:spcAft>
                <a:buClr>
                  <a:srgbClr val="000000"/>
                </a:buClr>
                <a:buSzPts val="1100"/>
                <a:buFont typeface="Arial"/>
                <a:buNone/>
              </a:pPr>
              <a:r>
                <a:rPr lang="en" sz="700">
                  <a:solidFill>
                    <a:srgbClr val="666666"/>
                  </a:solidFill>
                  <a:latin typeface="Lato"/>
                  <a:ea typeface="Lato"/>
                  <a:cs typeface="Lato"/>
                  <a:sym typeface="Lato"/>
                </a:rPr>
                <a:t>Jan</a:t>
              </a:r>
              <a:endParaRPr sz="700">
                <a:solidFill>
                  <a:srgbClr val="666666"/>
                </a:solidFill>
                <a:latin typeface="Lato"/>
                <a:ea typeface="Lato"/>
                <a:cs typeface="Lato"/>
                <a:sym typeface="Lato"/>
              </a:endParaRPr>
            </a:p>
          </p:txBody>
        </p:sp>
        <p:sp>
          <p:nvSpPr>
            <p:cNvPr id="352" name="Google Shape;352;p28"/>
            <p:cNvSpPr txBox="1"/>
            <p:nvPr/>
          </p:nvSpPr>
          <p:spPr>
            <a:xfrm>
              <a:off x="1681438" y="4390855"/>
              <a:ext cx="358500" cy="2517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1600"/>
                </a:spcAft>
                <a:buClr>
                  <a:srgbClr val="000000"/>
                </a:buClr>
                <a:buSzPts val="1100"/>
                <a:buFont typeface="Arial"/>
                <a:buNone/>
              </a:pPr>
              <a:r>
                <a:rPr lang="en" sz="700">
                  <a:solidFill>
                    <a:srgbClr val="666666"/>
                  </a:solidFill>
                  <a:latin typeface="Lato"/>
                  <a:ea typeface="Lato"/>
                  <a:cs typeface="Lato"/>
                  <a:sym typeface="Lato"/>
                </a:rPr>
                <a:t>Feb</a:t>
              </a:r>
              <a:endParaRPr sz="700">
                <a:solidFill>
                  <a:srgbClr val="666666"/>
                </a:solidFill>
                <a:latin typeface="Lato"/>
                <a:ea typeface="Lato"/>
                <a:cs typeface="Lato"/>
                <a:sym typeface="Lato"/>
              </a:endParaRPr>
            </a:p>
          </p:txBody>
        </p:sp>
        <p:sp>
          <p:nvSpPr>
            <p:cNvPr id="353" name="Google Shape;353;p28"/>
            <p:cNvSpPr txBox="1"/>
            <p:nvPr/>
          </p:nvSpPr>
          <p:spPr>
            <a:xfrm>
              <a:off x="2278946" y="4390853"/>
              <a:ext cx="358500" cy="2517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1600"/>
                </a:spcAft>
                <a:buClr>
                  <a:srgbClr val="000000"/>
                </a:buClr>
                <a:buSzPts val="1100"/>
                <a:buFont typeface="Arial"/>
                <a:buNone/>
              </a:pPr>
              <a:r>
                <a:rPr lang="en" sz="700">
                  <a:solidFill>
                    <a:srgbClr val="666666"/>
                  </a:solidFill>
                  <a:latin typeface="Lato"/>
                  <a:ea typeface="Lato"/>
                  <a:cs typeface="Lato"/>
                  <a:sym typeface="Lato"/>
                </a:rPr>
                <a:t>Mar</a:t>
              </a:r>
              <a:endParaRPr sz="700">
                <a:solidFill>
                  <a:srgbClr val="666666"/>
                </a:solidFill>
                <a:latin typeface="Lato"/>
                <a:ea typeface="Lato"/>
                <a:cs typeface="Lato"/>
                <a:sym typeface="Lato"/>
              </a:endParaRPr>
            </a:p>
          </p:txBody>
        </p:sp>
        <p:sp>
          <p:nvSpPr>
            <p:cNvPr id="354" name="Google Shape;354;p28"/>
            <p:cNvSpPr txBox="1"/>
            <p:nvPr/>
          </p:nvSpPr>
          <p:spPr>
            <a:xfrm>
              <a:off x="2886433" y="4390853"/>
              <a:ext cx="358500" cy="2517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1600"/>
                </a:spcAft>
                <a:buClr>
                  <a:srgbClr val="000000"/>
                </a:buClr>
                <a:buSzPts val="1100"/>
                <a:buFont typeface="Arial"/>
                <a:buNone/>
              </a:pPr>
              <a:r>
                <a:rPr lang="en" sz="700">
                  <a:solidFill>
                    <a:srgbClr val="666666"/>
                  </a:solidFill>
                  <a:latin typeface="Lato"/>
                  <a:ea typeface="Lato"/>
                  <a:cs typeface="Lato"/>
                  <a:sym typeface="Lato"/>
                </a:rPr>
                <a:t>Apr</a:t>
              </a:r>
              <a:endParaRPr sz="700">
                <a:solidFill>
                  <a:srgbClr val="666666"/>
                </a:solidFill>
                <a:latin typeface="Lato"/>
                <a:ea typeface="Lato"/>
                <a:cs typeface="Lato"/>
                <a:sym typeface="Lato"/>
              </a:endParaRPr>
            </a:p>
          </p:txBody>
        </p:sp>
        <p:sp>
          <p:nvSpPr>
            <p:cNvPr id="355" name="Google Shape;355;p28"/>
            <p:cNvSpPr txBox="1"/>
            <p:nvPr/>
          </p:nvSpPr>
          <p:spPr>
            <a:xfrm>
              <a:off x="3485495" y="4390853"/>
              <a:ext cx="358500" cy="2517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1600"/>
                </a:spcAft>
                <a:buClr>
                  <a:srgbClr val="000000"/>
                </a:buClr>
                <a:buSzPts val="1100"/>
                <a:buFont typeface="Arial"/>
                <a:buNone/>
              </a:pPr>
              <a:r>
                <a:rPr lang="en" sz="700">
                  <a:solidFill>
                    <a:srgbClr val="666666"/>
                  </a:solidFill>
                  <a:latin typeface="Lato"/>
                  <a:ea typeface="Lato"/>
                  <a:cs typeface="Lato"/>
                  <a:sym typeface="Lato"/>
                </a:rPr>
                <a:t>May</a:t>
              </a:r>
              <a:endParaRPr sz="700">
                <a:solidFill>
                  <a:srgbClr val="666666"/>
                </a:solidFill>
                <a:latin typeface="Lato"/>
                <a:ea typeface="Lato"/>
                <a:cs typeface="Lato"/>
                <a:sym typeface="Lato"/>
              </a:endParaRPr>
            </a:p>
          </p:txBody>
        </p:sp>
        <p:sp>
          <p:nvSpPr>
            <p:cNvPr id="356" name="Google Shape;356;p28"/>
            <p:cNvSpPr txBox="1"/>
            <p:nvPr/>
          </p:nvSpPr>
          <p:spPr>
            <a:xfrm>
              <a:off x="4092693" y="4390853"/>
              <a:ext cx="358500" cy="2517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1600"/>
                </a:spcAft>
                <a:buClr>
                  <a:srgbClr val="000000"/>
                </a:buClr>
                <a:buSzPts val="1100"/>
                <a:buFont typeface="Arial"/>
                <a:buNone/>
              </a:pPr>
              <a:r>
                <a:rPr lang="en" sz="700">
                  <a:solidFill>
                    <a:srgbClr val="666666"/>
                  </a:solidFill>
                  <a:latin typeface="Lato"/>
                  <a:ea typeface="Lato"/>
                  <a:cs typeface="Lato"/>
                  <a:sym typeface="Lato"/>
                </a:rPr>
                <a:t>Jun</a:t>
              </a:r>
              <a:endParaRPr sz="700">
                <a:solidFill>
                  <a:srgbClr val="666666"/>
                </a:solidFill>
                <a:latin typeface="Lato"/>
                <a:ea typeface="Lato"/>
                <a:cs typeface="Lato"/>
                <a:sym typeface="Lato"/>
              </a:endParaRPr>
            </a:p>
          </p:txBody>
        </p:sp>
        <p:sp>
          <p:nvSpPr>
            <p:cNvPr id="357" name="Google Shape;357;p28"/>
            <p:cNvSpPr txBox="1"/>
            <p:nvPr/>
          </p:nvSpPr>
          <p:spPr>
            <a:xfrm>
              <a:off x="4698726" y="4390853"/>
              <a:ext cx="358500" cy="2517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1600"/>
                </a:spcAft>
                <a:buClr>
                  <a:srgbClr val="000000"/>
                </a:buClr>
                <a:buSzPts val="1100"/>
                <a:buFont typeface="Arial"/>
                <a:buNone/>
              </a:pPr>
              <a:r>
                <a:rPr lang="en" sz="700">
                  <a:solidFill>
                    <a:srgbClr val="666666"/>
                  </a:solidFill>
                  <a:latin typeface="Lato"/>
                  <a:ea typeface="Lato"/>
                  <a:cs typeface="Lato"/>
                  <a:sym typeface="Lato"/>
                </a:rPr>
                <a:t>Jul</a:t>
              </a:r>
              <a:endParaRPr sz="700">
                <a:solidFill>
                  <a:srgbClr val="666666"/>
                </a:solidFill>
                <a:latin typeface="Lato"/>
                <a:ea typeface="Lato"/>
                <a:cs typeface="Lato"/>
                <a:sym typeface="Lato"/>
              </a:endParaRPr>
            </a:p>
          </p:txBody>
        </p:sp>
        <p:sp>
          <p:nvSpPr>
            <p:cNvPr id="358" name="Google Shape;358;p28"/>
            <p:cNvSpPr txBox="1"/>
            <p:nvPr/>
          </p:nvSpPr>
          <p:spPr>
            <a:xfrm>
              <a:off x="5300952" y="4390853"/>
              <a:ext cx="358500" cy="2517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1600"/>
                </a:spcAft>
                <a:buClr>
                  <a:srgbClr val="000000"/>
                </a:buClr>
                <a:buSzPts val="1100"/>
                <a:buFont typeface="Arial"/>
                <a:buNone/>
              </a:pPr>
              <a:r>
                <a:rPr lang="en" sz="700">
                  <a:solidFill>
                    <a:srgbClr val="666666"/>
                  </a:solidFill>
                  <a:latin typeface="Lato"/>
                  <a:ea typeface="Lato"/>
                  <a:cs typeface="Lato"/>
                  <a:sym typeface="Lato"/>
                </a:rPr>
                <a:t>Aug</a:t>
              </a:r>
              <a:endParaRPr sz="700">
                <a:solidFill>
                  <a:srgbClr val="666666"/>
                </a:solidFill>
                <a:latin typeface="Lato"/>
                <a:ea typeface="Lato"/>
                <a:cs typeface="Lato"/>
                <a:sym typeface="Lato"/>
              </a:endParaRPr>
            </a:p>
          </p:txBody>
        </p:sp>
        <p:sp>
          <p:nvSpPr>
            <p:cNvPr id="359" name="Google Shape;359;p28"/>
            <p:cNvSpPr txBox="1"/>
            <p:nvPr/>
          </p:nvSpPr>
          <p:spPr>
            <a:xfrm>
              <a:off x="5908336" y="4390853"/>
              <a:ext cx="358500" cy="2517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1600"/>
                </a:spcAft>
                <a:buClr>
                  <a:srgbClr val="000000"/>
                </a:buClr>
                <a:buSzPts val="1100"/>
                <a:buFont typeface="Arial"/>
                <a:buNone/>
              </a:pPr>
              <a:r>
                <a:rPr lang="en" sz="700">
                  <a:solidFill>
                    <a:srgbClr val="666666"/>
                  </a:solidFill>
                  <a:latin typeface="Lato"/>
                  <a:ea typeface="Lato"/>
                  <a:cs typeface="Lato"/>
                  <a:sym typeface="Lato"/>
                </a:rPr>
                <a:t>Sep</a:t>
              </a:r>
              <a:endParaRPr sz="700">
                <a:solidFill>
                  <a:srgbClr val="666666"/>
                </a:solidFill>
                <a:latin typeface="Lato"/>
                <a:ea typeface="Lato"/>
                <a:cs typeface="Lato"/>
                <a:sym typeface="Lato"/>
              </a:endParaRPr>
            </a:p>
          </p:txBody>
        </p:sp>
        <p:sp>
          <p:nvSpPr>
            <p:cNvPr id="360" name="Google Shape;360;p28"/>
            <p:cNvSpPr txBox="1"/>
            <p:nvPr/>
          </p:nvSpPr>
          <p:spPr>
            <a:xfrm>
              <a:off x="6512473" y="4390853"/>
              <a:ext cx="358500" cy="2517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1600"/>
                </a:spcAft>
                <a:buClr>
                  <a:srgbClr val="000000"/>
                </a:buClr>
                <a:buSzPts val="1100"/>
                <a:buFont typeface="Arial"/>
                <a:buNone/>
              </a:pPr>
              <a:r>
                <a:rPr lang="en" sz="700">
                  <a:solidFill>
                    <a:srgbClr val="666666"/>
                  </a:solidFill>
                  <a:latin typeface="Lato"/>
                  <a:ea typeface="Lato"/>
                  <a:cs typeface="Lato"/>
                  <a:sym typeface="Lato"/>
                </a:rPr>
                <a:t>Oct</a:t>
              </a:r>
              <a:endParaRPr sz="700">
                <a:solidFill>
                  <a:srgbClr val="666666"/>
                </a:solidFill>
                <a:latin typeface="Lato"/>
                <a:ea typeface="Lato"/>
                <a:cs typeface="Lato"/>
                <a:sym typeface="Lato"/>
              </a:endParaRPr>
            </a:p>
          </p:txBody>
        </p:sp>
        <p:sp>
          <p:nvSpPr>
            <p:cNvPr id="361" name="Google Shape;361;p28"/>
            <p:cNvSpPr txBox="1"/>
            <p:nvPr/>
          </p:nvSpPr>
          <p:spPr>
            <a:xfrm>
              <a:off x="7120044" y="4390853"/>
              <a:ext cx="358500" cy="2517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1600"/>
                </a:spcAft>
                <a:buClr>
                  <a:srgbClr val="000000"/>
                </a:buClr>
                <a:buSzPts val="1100"/>
                <a:buFont typeface="Arial"/>
                <a:buNone/>
              </a:pPr>
              <a:r>
                <a:rPr lang="en" sz="700">
                  <a:solidFill>
                    <a:srgbClr val="666666"/>
                  </a:solidFill>
                  <a:latin typeface="Lato"/>
                  <a:ea typeface="Lato"/>
                  <a:cs typeface="Lato"/>
                  <a:sym typeface="Lato"/>
                </a:rPr>
                <a:t>Nov</a:t>
              </a:r>
              <a:endParaRPr sz="700">
                <a:solidFill>
                  <a:srgbClr val="666666"/>
                </a:solidFill>
                <a:latin typeface="Lato"/>
                <a:ea typeface="Lato"/>
                <a:cs typeface="Lato"/>
                <a:sym typeface="Lato"/>
              </a:endParaRPr>
            </a:p>
          </p:txBody>
        </p:sp>
        <p:sp>
          <p:nvSpPr>
            <p:cNvPr id="362" name="Google Shape;362;p28"/>
            <p:cNvSpPr txBox="1"/>
            <p:nvPr/>
          </p:nvSpPr>
          <p:spPr>
            <a:xfrm>
              <a:off x="7722713" y="4390853"/>
              <a:ext cx="358500" cy="2517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1600"/>
                </a:spcAft>
                <a:buClr>
                  <a:srgbClr val="000000"/>
                </a:buClr>
                <a:buSzPts val="1100"/>
                <a:buFont typeface="Arial"/>
                <a:buNone/>
              </a:pPr>
              <a:r>
                <a:rPr lang="en" sz="700">
                  <a:solidFill>
                    <a:srgbClr val="666666"/>
                  </a:solidFill>
                  <a:latin typeface="Lato"/>
                  <a:ea typeface="Lato"/>
                  <a:cs typeface="Lato"/>
                  <a:sym typeface="Lato"/>
                </a:rPr>
                <a:t>Dec</a:t>
              </a:r>
              <a:endParaRPr sz="700">
                <a:solidFill>
                  <a:srgbClr val="666666"/>
                </a:solidFill>
                <a:latin typeface="Lato"/>
                <a:ea typeface="Lato"/>
                <a:cs typeface="Lato"/>
                <a:sym typeface="Lato"/>
              </a:endParaRPr>
            </a:p>
          </p:txBody>
        </p:sp>
        <p:sp>
          <p:nvSpPr>
            <p:cNvPr id="363" name="Google Shape;363;p28"/>
            <p:cNvSpPr txBox="1"/>
            <p:nvPr/>
          </p:nvSpPr>
          <p:spPr>
            <a:xfrm>
              <a:off x="634436" y="4280890"/>
              <a:ext cx="343500" cy="91500"/>
            </a:xfrm>
            <a:prstGeom prst="rect">
              <a:avLst/>
            </a:prstGeom>
            <a:noFill/>
            <a:ln>
              <a:noFill/>
            </a:ln>
          </p:spPr>
          <p:txBody>
            <a:bodyPr anchorCtr="0" anchor="ctr" bIns="91425" lIns="91425" spcFirstLastPara="1" rIns="91425" wrap="square" tIns="91425">
              <a:noAutofit/>
            </a:bodyPr>
            <a:lstStyle/>
            <a:p>
              <a:pPr indent="0" lvl="0" marL="0" rtl="0" algn="r">
                <a:spcBef>
                  <a:spcPts val="0"/>
                </a:spcBef>
                <a:spcAft>
                  <a:spcPts val="0"/>
                </a:spcAft>
                <a:buNone/>
              </a:pPr>
              <a:r>
                <a:rPr lang="en" sz="700">
                  <a:solidFill>
                    <a:srgbClr val="666666"/>
                  </a:solidFill>
                  <a:latin typeface="Lato"/>
                  <a:ea typeface="Lato"/>
                  <a:cs typeface="Lato"/>
                  <a:sym typeface="Lato"/>
                </a:rPr>
                <a:t>0</a:t>
              </a:r>
              <a:endParaRPr sz="700">
                <a:solidFill>
                  <a:srgbClr val="666666"/>
                </a:solidFill>
                <a:latin typeface="Lato"/>
                <a:ea typeface="Lato"/>
                <a:cs typeface="Lato"/>
                <a:sym typeface="Lato"/>
              </a:endParaRPr>
            </a:p>
          </p:txBody>
        </p:sp>
        <p:sp>
          <p:nvSpPr>
            <p:cNvPr id="364" name="Google Shape;364;p28"/>
            <p:cNvSpPr txBox="1"/>
            <p:nvPr/>
          </p:nvSpPr>
          <p:spPr>
            <a:xfrm>
              <a:off x="634436" y="3934140"/>
              <a:ext cx="343500" cy="91500"/>
            </a:xfrm>
            <a:prstGeom prst="rect">
              <a:avLst/>
            </a:prstGeom>
            <a:noFill/>
            <a:ln>
              <a:noFill/>
            </a:ln>
          </p:spPr>
          <p:txBody>
            <a:bodyPr anchorCtr="0" anchor="ctr" bIns="91425" lIns="91425" spcFirstLastPara="1" rIns="91425" wrap="square" tIns="91425">
              <a:noAutofit/>
            </a:bodyPr>
            <a:lstStyle/>
            <a:p>
              <a:pPr indent="0" lvl="0" marL="0" rtl="0" algn="r">
                <a:spcBef>
                  <a:spcPts val="0"/>
                </a:spcBef>
                <a:spcAft>
                  <a:spcPts val="0"/>
                </a:spcAft>
                <a:buNone/>
              </a:pPr>
              <a:r>
                <a:rPr lang="en" sz="700">
                  <a:solidFill>
                    <a:srgbClr val="666666"/>
                  </a:solidFill>
                  <a:latin typeface="Lato"/>
                  <a:ea typeface="Lato"/>
                  <a:cs typeface="Lato"/>
                  <a:sym typeface="Lato"/>
                </a:rPr>
                <a:t>20</a:t>
              </a:r>
              <a:endParaRPr sz="700">
                <a:solidFill>
                  <a:srgbClr val="666666"/>
                </a:solidFill>
                <a:latin typeface="Lato"/>
                <a:ea typeface="Lato"/>
                <a:cs typeface="Lato"/>
                <a:sym typeface="Lato"/>
              </a:endParaRPr>
            </a:p>
          </p:txBody>
        </p:sp>
        <p:sp>
          <p:nvSpPr>
            <p:cNvPr id="365" name="Google Shape;365;p28"/>
            <p:cNvSpPr txBox="1"/>
            <p:nvPr/>
          </p:nvSpPr>
          <p:spPr>
            <a:xfrm>
              <a:off x="634436" y="3590088"/>
              <a:ext cx="343500" cy="91500"/>
            </a:xfrm>
            <a:prstGeom prst="rect">
              <a:avLst/>
            </a:prstGeom>
            <a:noFill/>
            <a:ln>
              <a:noFill/>
            </a:ln>
          </p:spPr>
          <p:txBody>
            <a:bodyPr anchorCtr="0" anchor="ctr" bIns="91425" lIns="91425" spcFirstLastPara="1" rIns="91425" wrap="square" tIns="91425">
              <a:noAutofit/>
            </a:bodyPr>
            <a:lstStyle/>
            <a:p>
              <a:pPr indent="0" lvl="0" marL="0" rtl="0" algn="r">
                <a:spcBef>
                  <a:spcPts val="0"/>
                </a:spcBef>
                <a:spcAft>
                  <a:spcPts val="0"/>
                </a:spcAft>
                <a:buNone/>
              </a:pPr>
              <a:r>
                <a:rPr lang="en" sz="700">
                  <a:solidFill>
                    <a:srgbClr val="666666"/>
                  </a:solidFill>
                  <a:latin typeface="Lato"/>
                  <a:ea typeface="Lato"/>
                  <a:cs typeface="Lato"/>
                  <a:sym typeface="Lato"/>
                </a:rPr>
                <a:t>40</a:t>
              </a:r>
              <a:endParaRPr sz="700">
                <a:solidFill>
                  <a:srgbClr val="666666"/>
                </a:solidFill>
                <a:latin typeface="Lato"/>
                <a:ea typeface="Lato"/>
                <a:cs typeface="Lato"/>
                <a:sym typeface="Lato"/>
              </a:endParaRPr>
            </a:p>
          </p:txBody>
        </p:sp>
        <p:sp>
          <p:nvSpPr>
            <p:cNvPr id="366" name="Google Shape;366;p28"/>
            <p:cNvSpPr txBox="1"/>
            <p:nvPr/>
          </p:nvSpPr>
          <p:spPr>
            <a:xfrm>
              <a:off x="634436" y="3246037"/>
              <a:ext cx="343500" cy="91500"/>
            </a:xfrm>
            <a:prstGeom prst="rect">
              <a:avLst/>
            </a:prstGeom>
            <a:noFill/>
            <a:ln>
              <a:noFill/>
            </a:ln>
          </p:spPr>
          <p:txBody>
            <a:bodyPr anchorCtr="0" anchor="ctr" bIns="91425" lIns="91425" spcFirstLastPara="1" rIns="91425" wrap="square" tIns="91425">
              <a:noAutofit/>
            </a:bodyPr>
            <a:lstStyle/>
            <a:p>
              <a:pPr indent="0" lvl="0" marL="0" rtl="0" algn="r">
                <a:spcBef>
                  <a:spcPts val="0"/>
                </a:spcBef>
                <a:spcAft>
                  <a:spcPts val="0"/>
                </a:spcAft>
                <a:buNone/>
              </a:pPr>
              <a:r>
                <a:rPr lang="en" sz="700">
                  <a:solidFill>
                    <a:srgbClr val="666666"/>
                  </a:solidFill>
                  <a:latin typeface="Lato"/>
                  <a:ea typeface="Lato"/>
                  <a:cs typeface="Lato"/>
                  <a:sym typeface="Lato"/>
                </a:rPr>
                <a:t>60</a:t>
              </a:r>
              <a:endParaRPr sz="700">
                <a:solidFill>
                  <a:srgbClr val="666666"/>
                </a:solidFill>
                <a:latin typeface="Lato"/>
                <a:ea typeface="Lato"/>
                <a:cs typeface="Lato"/>
                <a:sym typeface="Lato"/>
              </a:endParaRPr>
            </a:p>
          </p:txBody>
        </p:sp>
        <p:sp>
          <p:nvSpPr>
            <p:cNvPr id="367" name="Google Shape;367;p28"/>
            <p:cNvSpPr txBox="1"/>
            <p:nvPr/>
          </p:nvSpPr>
          <p:spPr>
            <a:xfrm>
              <a:off x="634436" y="2904684"/>
              <a:ext cx="343500" cy="91500"/>
            </a:xfrm>
            <a:prstGeom prst="rect">
              <a:avLst/>
            </a:prstGeom>
            <a:noFill/>
            <a:ln>
              <a:noFill/>
            </a:ln>
          </p:spPr>
          <p:txBody>
            <a:bodyPr anchorCtr="0" anchor="ctr" bIns="91425" lIns="91425" spcFirstLastPara="1" rIns="91425" wrap="square" tIns="91425">
              <a:noAutofit/>
            </a:bodyPr>
            <a:lstStyle/>
            <a:p>
              <a:pPr indent="0" lvl="0" marL="0" rtl="0" algn="r">
                <a:spcBef>
                  <a:spcPts val="0"/>
                </a:spcBef>
                <a:spcAft>
                  <a:spcPts val="0"/>
                </a:spcAft>
                <a:buNone/>
              </a:pPr>
              <a:r>
                <a:rPr lang="en" sz="700">
                  <a:solidFill>
                    <a:srgbClr val="666666"/>
                  </a:solidFill>
                  <a:latin typeface="Lato"/>
                  <a:ea typeface="Lato"/>
                  <a:cs typeface="Lato"/>
                  <a:sym typeface="Lato"/>
                </a:rPr>
                <a:t>80</a:t>
              </a:r>
              <a:endParaRPr sz="700">
                <a:solidFill>
                  <a:srgbClr val="666666"/>
                </a:solidFill>
                <a:latin typeface="Lato"/>
                <a:ea typeface="Lato"/>
                <a:cs typeface="Lato"/>
                <a:sym typeface="Lato"/>
              </a:endParaRPr>
            </a:p>
          </p:txBody>
        </p:sp>
        <p:sp>
          <p:nvSpPr>
            <p:cNvPr id="368" name="Google Shape;368;p28"/>
            <p:cNvSpPr txBox="1"/>
            <p:nvPr/>
          </p:nvSpPr>
          <p:spPr>
            <a:xfrm>
              <a:off x="507401" y="2561203"/>
              <a:ext cx="470700" cy="91500"/>
            </a:xfrm>
            <a:prstGeom prst="rect">
              <a:avLst/>
            </a:prstGeom>
            <a:noFill/>
            <a:ln>
              <a:noFill/>
            </a:ln>
          </p:spPr>
          <p:txBody>
            <a:bodyPr anchorCtr="0" anchor="ctr" bIns="91425" lIns="91425" spcFirstLastPara="1" rIns="91425" wrap="square" tIns="91425">
              <a:noAutofit/>
            </a:bodyPr>
            <a:lstStyle/>
            <a:p>
              <a:pPr indent="0" lvl="0" marL="0" rtl="0" algn="r">
                <a:spcBef>
                  <a:spcPts val="0"/>
                </a:spcBef>
                <a:spcAft>
                  <a:spcPts val="0"/>
                </a:spcAft>
                <a:buNone/>
              </a:pPr>
              <a:r>
                <a:rPr lang="en" sz="700">
                  <a:solidFill>
                    <a:srgbClr val="666666"/>
                  </a:solidFill>
                  <a:latin typeface="Lato"/>
                  <a:ea typeface="Lato"/>
                  <a:cs typeface="Lato"/>
                  <a:sym typeface="Lato"/>
                </a:rPr>
                <a:t>100</a:t>
              </a:r>
              <a:endParaRPr sz="700">
                <a:solidFill>
                  <a:srgbClr val="666666"/>
                </a:solidFill>
                <a:latin typeface="Lato"/>
                <a:ea typeface="Lato"/>
                <a:cs typeface="Lato"/>
                <a:sym typeface="Lato"/>
              </a:endParaRPr>
            </a:p>
          </p:txBody>
        </p:sp>
        <p:sp>
          <p:nvSpPr>
            <p:cNvPr id="369" name="Google Shape;369;p28"/>
            <p:cNvSpPr/>
            <p:nvPr/>
          </p:nvSpPr>
          <p:spPr>
            <a:xfrm rot="-5400000">
              <a:off x="1459133" y="3772929"/>
              <a:ext cx="976800" cy="1353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0" name="Google Shape;370;p28"/>
            <p:cNvSpPr/>
            <p:nvPr/>
          </p:nvSpPr>
          <p:spPr>
            <a:xfrm rot="-5400000">
              <a:off x="1232158" y="3718479"/>
              <a:ext cx="1084500" cy="136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1" name="Google Shape;371;p28"/>
            <p:cNvSpPr/>
            <p:nvPr/>
          </p:nvSpPr>
          <p:spPr>
            <a:xfrm rot="-5400000">
              <a:off x="848133" y="3772929"/>
              <a:ext cx="976800" cy="1353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2" name="Google Shape;372;p28"/>
            <p:cNvSpPr/>
            <p:nvPr/>
          </p:nvSpPr>
          <p:spPr>
            <a:xfrm rot="-5400000">
              <a:off x="621158" y="3718479"/>
              <a:ext cx="1084500" cy="136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3" name="Google Shape;373;p28"/>
            <p:cNvSpPr/>
            <p:nvPr/>
          </p:nvSpPr>
          <p:spPr>
            <a:xfrm rot="-5400000">
              <a:off x="3263182" y="3772929"/>
              <a:ext cx="976800" cy="1353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4" name="Google Shape;374;p28"/>
            <p:cNvSpPr/>
            <p:nvPr/>
          </p:nvSpPr>
          <p:spPr>
            <a:xfrm rot="-5400000">
              <a:off x="3036207" y="3718479"/>
              <a:ext cx="1084500" cy="136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5" name="Google Shape;375;p28"/>
            <p:cNvSpPr/>
            <p:nvPr/>
          </p:nvSpPr>
          <p:spPr>
            <a:xfrm rot="-5400000">
              <a:off x="2664135" y="3772929"/>
              <a:ext cx="976800" cy="1353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6" name="Google Shape;376;p28"/>
            <p:cNvSpPr/>
            <p:nvPr/>
          </p:nvSpPr>
          <p:spPr>
            <a:xfrm rot="-5400000">
              <a:off x="2437160" y="3718479"/>
              <a:ext cx="1084500" cy="136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7" name="Google Shape;377;p28"/>
            <p:cNvSpPr/>
            <p:nvPr/>
          </p:nvSpPr>
          <p:spPr>
            <a:xfrm rot="-5400000">
              <a:off x="2059339" y="3772929"/>
              <a:ext cx="976800" cy="1353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8" name="Google Shape;378;p28"/>
            <p:cNvSpPr/>
            <p:nvPr/>
          </p:nvSpPr>
          <p:spPr>
            <a:xfrm rot="-5400000">
              <a:off x="1832364" y="3718479"/>
              <a:ext cx="1084500" cy="136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9" name="Google Shape;379;p28"/>
            <p:cNvSpPr/>
            <p:nvPr/>
          </p:nvSpPr>
          <p:spPr>
            <a:xfrm rot="-5400000">
              <a:off x="6290680" y="3772929"/>
              <a:ext cx="976800" cy="1353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0" name="Google Shape;380;p28"/>
            <p:cNvSpPr/>
            <p:nvPr/>
          </p:nvSpPr>
          <p:spPr>
            <a:xfrm rot="-5400000">
              <a:off x="6063705" y="3718479"/>
              <a:ext cx="1084500" cy="136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1" name="Google Shape;381;p28"/>
            <p:cNvSpPr/>
            <p:nvPr/>
          </p:nvSpPr>
          <p:spPr>
            <a:xfrm rot="-5400000">
              <a:off x="6898779" y="3772929"/>
              <a:ext cx="976800" cy="1353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2" name="Google Shape;382;p28"/>
            <p:cNvSpPr/>
            <p:nvPr/>
          </p:nvSpPr>
          <p:spPr>
            <a:xfrm rot="-5400000">
              <a:off x="6671804" y="3718479"/>
              <a:ext cx="1084500" cy="136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3" name="Google Shape;383;p28"/>
            <p:cNvSpPr/>
            <p:nvPr/>
          </p:nvSpPr>
          <p:spPr>
            <a:xfrm rot="-5400000">
              <a:off x="7500628" y="3772929"/>
              <a:ext cx="976800" cy="1353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4" name="Google Shape;384;p28"/>
            <p:cNvSpPr/>
            <p:nvPr/>
          </p:nvSpPr>
          <p:spPr>
            <a:xfrm rot="-5400000">
              <a:off x="7273653" y="3718479"/>
              <a:ext cx="1084500" cy="136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5" name="Google Shape;385;p28"/>
            <p:cNvSpPr/>
            <p:nvPr/>
          </p:nvSpPr>
          <p:spPr>
            <a:xfrm rot="-5400000">
              <a:off x="3871775" y="3772929"/>
              <a:ext cx="976800" cy="1353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6" name="Google Shape;386;p28"/>
            <p:cNvSpPr/>
            <p:nvPr/>
          </p:nvSpPr>
          <p:spPr>
            <a:xfrm rot="-5400000">
              <a:off x="3644800" y="3718479"/>
              <a:ext cx="1084500" cy="136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7" name="Google Shape;387;p28"/>
            <p:cNvSpPr/>
            <p:nvPr/>
          </p:nvSpPr>
          <p:spPr>
            <a:xfrm rot="-5400000">
              <a:off x="4477176" y="3772929"/>
              <a:ext cx="976800" cy="1353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8" name="Google Shape;388;p28"/>
            <p:cNvSpPr/>
            <p:nvPr/>
          </p:nvSpPr>
          <p:spPr>
            <a:xfrm rot="-5400000">
              <a:off x="4250201" y="3718479"/>
              <a:ext cx="1084500" cy="136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9" name="Google Shape;389;p28"/>
            <p:cNvSpPr/>
            <p:nvPr/>
          </p:nvSpPr>
          <p:spPr>
            <a:xfrm rot="-5400000">
              <a:off x="5079878" y="3772929"/>
              <a:ext cx="976800" cy="1353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0" name="Google Shape;390;p28"/>
            <p:cNvSpPr/>
            <p:nvPr/>
          </p:nvSpPr>
          <p:spPr>
            <a:xfrm rot="-5400000">
              <a:off x="4852903" y="3718479"/>
              <a:ext cx="1084500" cy="136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1" name="Google Shape;391;p28"/>
            <p:cNvSpPr/>
            <p:nvPr/>
          </p:nvSpPr>
          <p:spPr>
            <a:xfrm rot="-5400000">
              <a:off x="5685279" y="3772929"/>
              <a:ext cx="976800" cy="1353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2" name="Google Shape;392;p28"/>
            <p:cNvSpPr/>
            <p:nvPr/>
          </p:nvSpPr>
          <p:spPr>
            <a:xfrm rot="-5400000">
              <a:off x="5458304" y="3718479"/>
              <a:ext cx="1084500" cy="136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93" name="Google Shape;393;p28"/>
            <p:cNvGrpSpPr/>
            <p:nvPr/>
          </p:nvGrpSpPr>
          <p:grpSpPr>
            <a:xfrm>
              <a:off x="3958087" y="4513371"/>
              <a:ext cx="1222696" cy="251704"/>
              <a:chOff x="3996676" y="4556904"/>
              <a:chExt cx="1222696" cy="251704"/>
            </a:xfrm>
          </p:grpSpPr>
          <p:sp>
            <p:nvSpPr>
              <p:cNvPr id="394" name="Google Shape;394;p28"/>
              <p:cNvSpPr/>
              <p:nvPr/>
            </p:nvSpPr>
            <p:spPr>
              <a:xfrm>
                <a:off x="3996676" y="4670225"/>
                <a:ext cx="60300" cy="603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5" name="Google Shape;395;p28"/>
              <p:cNvSpPr txBox="1"/>
              <p:nvPr/>
            </p:nvSpPr>
            <p:spPr>
              <a:xfrm>
                <a:off x="4004714" y="4556908"/>
                <a:ext cx="641400" cy="2517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1600"/>
                  </a:spcAft>
                  <a:buClr>
                    <a:srgbClr val="000000"/>
                  </a:buClr>
                  <a:buSzPts val="1100"/>
                  <a:buFont typeface="Arial"/>
                  <a:buNone/>
                </a:pPr>
                <a:r>
                  <a:rPr lang="en" sz="700">
                    <a:latin typeface="Lato"/>
                    <a:ea typeface="Lato"/>
                    <a:cs typeface="Lato"/>
                    <a:sym typeface="Lato"/>
                  </a:rPr>
                  <a:t>Lorem</a:t>
                </a:r>
                <a:endParaRPr sz="700">
                  <a:solidFill>
                    <a:srgbClr val="000000"/>
                  </a:solidFill>
                  <a:latin typeface="Lato"/>
                  <a:ea typeface="Lato"/>
                  <a:cs typeface="Lato"/>
                  <a:sym typeface="Lato"/>
                </a:endParaRPr>
              </a:p>
            </p:txBody>
          </p:sp>
          <p:sp>
            <p:nvSpPr>
              <p:cNvPr id="396" name="Google Shape;396;p28"/>
              <p:cNvSpPr/>
              <p:nvPr/>
            </p:nvSpPr>
            <p:spPr>
              <a:xfrm>
                <a:off x="4646126" y="4670225"/>
                <a:ext cx="60300" cy="603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7" name="Google Shape;397;p28"/>
              <p:cNvSpPr txBox="1"/>
              <p:nvPr/>
            </p:nvSpPr>
            <p:spPr>
              <a:xfrm>
                <a:off x="4654172" y="4556904"/>
                <a:ext cx="565200" cy="2517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1600"/>
                  </a:spcAft>
                  <a:buClr>
                    <a:srgbClr val="000000"/>
                  </a:buClr>
                  <a:buSzPts val="1100"/>
                  <a:buFont typeface="Arial"/>
                  <a:buNone/>
                </a:pPr>
                <a:r>
                  <a:rPr lang="en" sz="700">
                    <a:latin typeface="Lato"/>
                    <a:ea typeface="Lato"/>
                    <a:cs typeface="Lato"/>
                    <a:sym typeface="Lato"/>
                  </a:rPr>
                  <a:t>Ipsum</a:t>
                </a:r>
                <a:endParaRPr sz="700">
                  <a:solidFill>
                    <a:srgbClr val="000000"/>
                  </a:solidFill>
                  <a:latin typeface="Lato"/>
                  <a:ea typeface="Lato"/>
                  <a:cs typeface="Lato"/>
                  <a:sym typeface="Lato"/>
                </a:endParaRPr>
              </a:p>
            </p:txBody>
          </p:sp>
        </p:grpSp>
      </p:gr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1" name="Shape 401"/>
        <p:cNvGrpSpPr/>
        <p:nvPr/>
      </p:nvGrpSpPr>
      <p:grpSpPr>
        <a:xfrm>
          <a:off x="0" y="0"/>
          <a:ext cx="0" cy="0"/>
          <a:chOff x="0" y="0"/>
          <a:chExt cx="0" cy="0"/>
        </a:xfrm>
      </p:grpSpPr>
      <p:sp>
        <p:nvSpPr>
          <p:cNvPr id="402" name="Google Shape;402;p29"/>
          <p:cNvSpPr txBox="1"/>
          <p:nvPr>
            <p:ph idx="1" type="body"/>
          </p:nvPr>
        </p:nvSpPr>
        <p:spPr>
          <a:xfrm>
            <a:off x="729450" y="1068650"/>
            <a:ext cx="7688700" cy="10344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1600"/>
              </a:spcAft>
              <a:buNone/>
            </a:pPr>
            <a:r>
              <a:rPr lang="en" sz="1100"/>
              <a:t>This chart is manual. Click on the chart graphic, select "Arrange" -&gt; "Ungroup" from the top menu, then click on individual elements to apply different colors as needed. When complete, it is best to select all the chart elements and select "Arrange" -&gt; "Group" to keep things neat. </a:t>
            </a:r>
            <a:r>
              <a:rPr lang="en" sz="1100"/>
              <a:t>Lorem ipsum dolor sit amet, consectetur adipiscing elit, sed do eiusmod tempor incididunt labore dolore magna aliqua.</a:t>
            </a:r>
            <a:endParaRPr sz="1100"/>
          </a:p>
        </p:txBody>
      </p:sp>
      <p:sp>
        <p:nvSpPr>
          <p:cNvPr id="403" name="Google Shape;403;p29"/>
          <p:cNvSpPr txBox="1"/>
          <p:nvPr/>
        </p:nvSpPr>
        <p:spPr>
          <a:xfrm>
            <a:off x="754179" y="2175671"/>
            <a:ext cx="745800" cy="318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1600"/>
              </a:spcAft>
              <a:buClr>
                <a:srgbClr val="000000"/>
              </a:buClr>
              <a:buSzPts val="1100"/>
              <a:buFont typeface="Arial"/>
              <a:buNone/>
            </a:pPr>
            <a:r>
              <a:rPr lang="en" sz="800">
                <a:solidFill>
                  <a:schemeClr val="dk1"/>
                </a:solidFill>
                <a:latin typeface="Lato"/>
                <a:ea typeface="Lato"/>
                <a:cs typeface="Lato"/>
                <a:sym typeface="Lato"/>
              </a:rPr>
              <a:t>Trend 01 </a:t>
            </a:r>
            <a:endParaRPr sz="800">
              <a:solidFill>
                <a:schemeClr val="dk1"/>
              </a:solidFill>
              <a:latin typeface="Lato"/>
              <a:ea typeface="Lato"/>
              <a:cs typeface="Lato"/>
              <a:sym typeface="Lato"/>
            </a:endParaRPr>
          </a:p>
        </p:txBody>
      </p:sp>
      <p:sp>
        <p:nvSpPr>
          <p:cNvPr id="404" name="Google Shape;404;p29"/>
          <p:cNvSpPr txBox="1"/>
          <p:nvPr/>
        </p:nvSpPr>
        <p:spPr>
          <a:xfrm>
            <a:off x="6731775" y="2274875"/>
            <a:ext cx="1026900" cy="4638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1600"/>
              </a:spcAft>
              <a:buClr>
                <a:srgbClr val="000000"/>
              </a:buClr>
              <a:buSzPts val="1100"/>
              <a:buFont typeface="Arial"/>
              <a:buNone/>
            </a:pPr>
            <a:r>
              <a:rPr b="1" lang="en" sz="2000">
                <a:solidFill>
                  <a:schemeClr val="dk1"/>
                </a:solidFill>
                <a:latin typeface="Lato"/>
                <a:ea typeface="Lato"/>
                <a:cs typeface="Lato"/>
                <a:sym typeface="Lato"/>
              </a:rPr>
              <a:t>75%</a:t>
            </a:r>
            <a:endParaRPr b="1" sz="2000">
              <a:solidFill>
                <a:schemeClr val="dk1"/>
              </a:solidFill>
              <a:latin typeface="Lato"/>
              <a:ea typeface="Lato"/>
              <a:cs typeface="Lato"/>
              <a:sym typeface="Lato"/>
            </a:endParaRPr>
          </a:p>
        </p:txBody>
      </p:sp>
      <p:sp>
        <p:nvSpPr>
          <p:cNvPr id="405" name="Google Shape;405;p29"/>
          <p:cNvSpPr txBox="1"/>
          <p:nvPr/>
        </p:nvSpPr>
        <p:spPr>
          <a:xfrm>
            <a:off x="6731775" y="2751300"/>
            <a:ext cx="1764300" cy="60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1600"/>
              </a:spcAft>
              <a:buClr>
                <a:srgbClr val="000000"/>
              </a:buClr>
              <a:buSzPts val="1100"/>
              <a:buFont typeface="Arial"/>
              <a:buNone/>
            </a:pPr>
            <a:r>
              <a:rPr lang="en" sz="800">
                <a:solidFill>
                  <a:schemeClr val="accent1"/>
                </a:solidFill>
                <a:latin typeface="Lato"/>
                <a:ea typeface="Lato"/>
                <a:cs typeface="Lato"/>
                <a:sym typeface="Lato"/>
              </a:rPr>
              <a:t>Incididunt ut labore et dolore sed do eiusmod tempor incididunt ut labore et dolore magna aliqua.</a:t>
            </a:r>
            <a:endParaRPr sz="800">
              <a:solidFill>
                <a:schemeClr val="accent1"/>
              </a:solidFill>
              <a:latin typeface="Lato"/>
              <a:ea typeface="Lato"/>
              <a:cs typeface="Lato"/>
              <a:sym typeface="Lato"/>
            </a:endParaRPr>
          </a:p>
        </p:txBody>
      </p:sp>
      <p:sp>
        <p:nvSpPr>
          <p:cNvPr id="406" name="Google Shape;406;p29"/>
          <p:cNvSpPr txBox="1"/>
          <p:nvPr/>
        </p:nvSpPr>
        <p:spPr>
          <a:xfrm>
            <a:off x="754179" y="3485646"/>
            <a:ext cx="745800" cy="318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1600"/>
              </a:spcAft>
              <a:buClr>
                <a:srgbClr val="000000"/>
              </a:buClr>
              <a:buSzPts val="1100"/>
              <a:buFont typeface="Arial"/>
              <a:buNone/>
            </a:pPr>
            <a:r>
              <a:rPr lang="en" sz="800">
                <a:solidFill>
                  <a:schemeClr val="accent3"/>
                </a:solidFill>
                <a:latin typeface="Lato"/>
                <a:ea typeface="Lato"/>
                <a:cs typeface="Lato"/>
                <a:sym typeface="Lato"/>
              </a:rPr>
              <a:t>Trend 02 </a:t>
            </a:r>
            <a:endParaRPr sz="800">
              <a:solidFill>
                <a:schemeClr val="accent3"/>
              </a:solidFill>
              <a:latin typeface="Lato"/>
              <a:ea typeface="Lato"/>
              <a:cs typeface="Lato"/>
              <a:sym typeface="Lato"/>
            </a:endParaRPr>
          </a:p>
        </p:txBody>
      </p:sp>
      <p:sp>
        <p:nvSpPr>
          <p:cNvPr id="407" name="Google Shape;407;p29"/>
          <p:cNvSpPr txBox="1"/>
          <p:nvPr/>
        </p:nvSpPr>
        <p:spPr>
          <a:xfrm>
            <a:off x="6731775" y="3584850"/>
            <a:ext cx="1026900" cy="4638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1600"/>
              </a:spcAft>
              <a:buClr>
                <a:srgbClr val="000000"/>
              </a:buClr>
              <a:buSzPts val="1100"/>
              <a:buFont typeface="Arial"/>
              <a:buNone/>
            </a:pPr>
            <a:r>
              <a:rPr b="1" lang="en" sz="2000">
                <a:solidFill>
                  <a:schemeClr val="accent3"/>
                </a:solidFill>
                <a:latin typeface="Lato"/>
                <a:ea typeface="Lato"/>
                <a:cs typeface="Lato"/>
                <a:sym typeface="Lato"/>
              </a:rPr>
              <a:t>53%</a:t>
            </a:r>
            <a:endParaRPr b="1" sz="2000">
              <a:solidFill>
                <a:schemeClr val="accent3"/>
              </a:solidFill>
              <a:latin typeface="Lato"/>
              <a:ea typeface="Lato"/>
              <a:cs typeface="Lato"/>
              <a:sym typeface="Lato"/>
            </a:endParaRPr>
          </a:p>
        </p:txBody>
      </p:sp>
      <p:sp>
        <p:nvSpPr>
          <p:cNvPr id="408" name="Google Shape;408;p29"/>
          <p:cNvSpPr txBox="1"/>
          <p:nvPr/>
        </p:nvSpPr>
        <p:spPr>
          <a:xfrm>
            <a:off x="6731775" y="4061300"/>
            <a:ext cx="1764300" cy="60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1600"/>
              </a:spcAft>
              <a:buClr>
                <a:srgbClr val="000000"/>
              </a:buClr>
              <a:buSzPts val="1100"/>
              <a:buFont typeface="Arial"/>
              <a:buNone/>
            </a:pPr>
            <a:r>
              <a:rPr lang="en" sz="800">
                <a:solidFill>
                  <a:schemeClr val="accent1"/>
                </a:solidFill>
                <a:latin typeface="Lato"/>
                <a:ea typeface="Lato"/>
                <a:cs typeface="Lato"/>
                <a:sym typeface="Lato"/>
              </a:rPr>
              <a:t>Tempor incididunt labore et dolore sed do eiusmod tempor incididunt ut labore et dolore magna aliqua.</a:t>
            </a:r>
            <a:endParaRPr sz="800">
              <a:solidFill>
                <a:schemeClr val="accent1"/>
              </a:solidFill>
              <a:latin typeface="Lato"/>
              <a:ea typeface="Lato"/>
              <a:cs typeface="Lato"/>
              <a:sym typeface="Lato"/>
            </a:endParaRPr>
          </a:p>
        </p:txBody>
      </p:sp>
      <p:grpSp>
        <p:nvGrpSpPr>
          <p:cNvPr id="409" name="Google Shape;409;p29"/>
          <p:cNvGrpSpPr/>
          <p:nvPr/>
        </p:nvGrpSpPr>
        <p:grpSpPr>
          <a:xfrm>
            <a:off x="830389" y="2421425"/>
            <a:ext cx="5849592" cy="891075"/>
            <a:chOff x="830389" y="2345225"/>
            <a:chExt cx="5849592" cy="891075"/>
          </a:xfrm>
        </p:grpSpPr>
        <p:sp>
          <p:nvSpPr>
            <p:cNvPr id="410" name="Google Shape;410;p29"/>
            <p:cNvSpPr/>
            <p:nvPr/>
          </p:nvSpPr>
          <p:spPr>
            <a:xfrm>
              <a:off x="830514" y="2345225"/>
              <a:ext cx="537300" cy="459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1" name="Google Shape;411;p29"/>
            <p:cNvSpPr/>
            <p:nvPr/>
          </p:nvSpPr>
          <p:spPr>
            <a:xfrm>
              <a:off x="1420755" y="2345225"/>
              <a:ext cx="537300" cy="459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2" name="Google Shape;412;p29"/>
            <p:cNvSpPr/>
            <p:nvPr/>
          </p:nvSpPr>
          <p:spPr>
            <a:xfrm>
              <a:off x="2010996" y="2345225"/>
              <a:ext cx="537300" cy="459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3" name="Google Shape;413;p29"/>
            <p:cNvSpPr/>
            <p:nvPr/>
          </p:nvSpPr>
          <p:spPr>
            <a:xfrm>
              <a:off x="2601237" y="2345225"/>
              <a:ext cx="537300" cy="459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4" name="Google Shape;414;p29"/>
            <p:cNvSpPr/>
            <p:nvPr/>
          </p:nvSpPr>
          <p:spPr>
            <a:xfrm>
              <a:off x="3191478" y="2345225"/>
              <a:ext cx="537300" cy="459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5" name="Google Shape;415;p29"/>
            <p:cNvSpPr/>
            <p:nvPr/>
          </p:nvSpPr>
          <p:spPr>
            <a:xfrm>
              <a:off x="3781718" y="2345225"/>
              <a:ext cx="537300" cy="459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6" name="Google Shape;416;p29"/>
            <p:cNvSpPr/>
            <p:nvPr/>
          </p:nvSpPr>
          <p:spPr>
            <a:xfrm>
              <a:off x="4371959" y="2345225"/>
              <a:ext cx="537300" cy="459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7" name="Google Shape;417;p29"/>
            <p:cNvSpPr/>
            <p:nvPr/>
          </p:nvSpPr>
          <p:spPr>
            <a:xfrm>
              <a:off x="4962200" y="2345225"/>
              <a:ext cx="537300" cy="45900"/>
            </a:xfrm>
            <a:prstGeom prst="rect">
              <a:avLst/>
            </a:prstGeom>
            <a:solidFill>
              <a:srgbClr val="EFEFE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8" name="Google Shape;418;p29"/>
            <p:cNvSpPr/>
            <p:nvPr/>
          </p:nvSpPr>
          <p:spPr>
            <a:xfrm>
              <a:off x="5552441" y="2345225"/>
              <a:ext cx="537300" cy="45900"/>
            </a:xfrm>
            <a:prstGeom prst="rect">
              <a:avLst/>
            </a:prstGeom>
            <a:solidFill>
              <a:srgbClr val="EFEFE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9" name="Google Shape;419;p29"/>
            <p:cNvSpPr/>
            <p:nvPr/>
          </p:nvSpPr>
          <p:spPr>
            <a:xfrm>
              <a:off x="6142682" y="2345225"/>
              <a:ext cx="537300" cy="45900"/>
            </a:xfrm>
            <a:prstGeom prst="rect">
              <a:avLst/>
            </a:prstGeom>
            <a:solidFill>
              <a:srgbClr val="EFEFE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0" name="Google Shape;420;p29"/>
            <p:cNvSpPr/>
            <p:nvPr/>
          </p:nvSpPr>
          <p:spPr>
            <a:xfrm>
              <a:off x="830514" y="2439134"/>
              <a:ext cx="537300" cy="459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1" name="Google Shape;421;p29"/>
            <p:cNvSpPr/>
            <p:nvPr/>
          </p:nvSpPr>
          <p:spPr>
            <a:xfrm>
              <a:off x="1420755" y="2439134"/>
              <a:ext cx="537300" cy="459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2" name="Google Shape;422;p29"/>
            <p:cNvSpPr/>
            <p:nvPr/>
          </p:nvSpPr>
          <p:spPr>
            <a:xfrm>
              <a:off x="2010996" y="2439134"/>
              <a:ext cx="537300" cy="459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3" name="Google Shape;423;p29"/>
            <p:cNvSpPr/>
            <p:nvPr/>
          </p:nvSpPr>
          <p:spPr>
            <a:xfrm>
              <a:off x="2601237" y="2439134"/>
              <a:ext cx="537300" cy="459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4" name="Google Shape;424;p29"/>
            <p:cNvSpPr/>
            <p:nvPr/>
          </p:nvSpPr>
          <p:spPr>
            <a:xfrm>
              <a:off x="3191478" y="2439134"/>
              <a:ext cx="537300" cy="459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5" name="Google Shape;425;p29"/>
            <p:cNvSpPr/>
            <p:nvPr/>
          </p:nvSpPr>
          <p:spPr>
            <a:xfrm>
              <a:off x="3781718" y="2439134"/>
              <a:ext cx="537300" cy="459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6" name="Google Shape;426;p29"/>
            <p:cNvSpPr/>
            <p:nvPr/>
          </p:nvSpPr>
          <p:spPr>
            <a:xfrm>
              <a:off x="4371959" y="2439134"/>
              <a:ext cx="537300" cy="459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7" name="Google Shape;427;p29"/>
            <p:cNvSpPr/>
            <p:nvPr/>
          </p:nvSpPr>
          <p:spPr>
            <a:xfrm>
              <a:off x="4962200" y="2439134"/>
              <a:ext cx="537300" cy="45900"/>
            </a:xfrm>
            <a:prstGeom prst="rect">
              <a:avLst/>
            </a:prstGeom>
            <a:solidFill>
              <a:srgbClr val="EFEFE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8" name="Google Shape;428;p29"/>
            <p:cNvSpPr/>
            <p:nvPr/>
          </p:nvSpPr>
          <p:spPr>
            <a:xfrm>
              <a:off x="5552441" y="2439134"/>
              <a:ext cx="537300" cy="45900"/>
            </a:xfrm>
            <a:prstGeom prst="rect">
              <a:avLst/>
            </a:prstGeom>
            <a:solidFill>
              <a:srgbClr val="EFEFE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9" name="Google Shape;429;p29"/>
            <p:cNvSpPr/>
            <p:nvPr/>
          </p:nvSpPr>
          <p:spPr>
            <a:xfrm>
              <a:off x="6142682" y="2439134"/>
              <a:ext cx="537300" cy="45900"/>
            </a:xfrm>
            <a:prstGeom prst="rect">
              <a:avLst/>
            </a:prstGeom>
            <a:solidFill>
              <a:srgbClr val="EFEFE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0" name="Google Shape;430;p29"/>
            <p:cNvSpPr/>
            <p:nvPr/>
          </p:nvSpPr>
          <p:spPr>
            <a:xfrm>
              <a:off x="830389" y="2533044"/>
              <a:ext cx="537300" cy="459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1" name="Google Shape;431;p29"/>
            <p:cNvSpPr/>
            <p:nvPr/>
          </p:nvSpPr>
          <p:spPr>
            <a:xfrm>
              <a:off x="1420630" y="2533044"/>
              <a:ext cx="537300" cy="459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2" name="Google Shape;432;p29"/>
            <p:cNvSpPr/>
            <p:nvPr/>
          </p:nvSpPr>
          <p:spPr>
            <a:xfrm>
              <a:off x="2010871" y="2533044"/>
              <a:ext cx="537300" cy="459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3" name="Google Shape;433;p29"/>
            <p:cNvSpPr/>
            <p:nvPr/>
          </p:nvSpPr>
          <p:spPr>
            <a:xfrm>
              <a:off x="2601112" y="2533044"/>
              <a:ext cx="537300" cy="459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4" name="Google Shape;434;p29"/>
            <p:cNvSpPr/>
            <p:nvPr/>
          </p:nvSpPr>
          <p:spPr>
            <a:xfrm>
              <a:off x="3191353" y="2533044"/>
              <a:ext cx="537300" cy="459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5" name="Google Shape;435;p29"/>
            <p:cNvSpPr/>
            <p:nvPr/>
          </p:nvSpPr>
          <p:spPr>
            <a:xfrm>
              <a:off x="3781593" y="2533044"/>
              <a:ext cx="537300" cy="459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6" name="Google Shape;436;p29"/>
            <p:cNvSpPr/>
            <p:nvPr/>
          </p:nvSpPr>
          <p:spPr>
            <a:xfrm>
              <a:off x="4371834" y="2533044"/>
              <a:ext cx="537300" cy="459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7" name="Google Shape;437;p29"/>
            <p:cNvSpPr/>
            <p:nvPr/>
          </p:nvSpPr>
          <p:spPr>
            <a:xfrm>
              <a:off x="4962075" y="2533044"/>
              <a:ext cx="537300" cy="45900"/>
            </a:xfrm>
            <a:prstGeom prst="rect">
              <a:avLst/>
            </a:prstGeom>
            <a:solidFill>
              <a:srgbClr val="EFEFE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8" name="Google Shape;438;p29"/>
            <p:cNvSpPr/>
            <p:nvPr/>
          </p:nvSpPr>
          <p:spPr>
            <a:xfrm>
              <a:off x="5552316" y="2533044"/>
              <a:ext cx="537300" cy="45900"/>
            </a:xfrm>
            <a:prstGeom prst="rect">
              <a:avLst/>
            </a:prstGeom>
            <a:solidFill>
              <a:srgbClr val="EFEFE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9" name="Google Shape;439;p29"/>
            <p:cNvSpPr/>
            <p:nvPr/>
          </p:nvSpPr>
          <p:spPr>
            <a:xfrm>
              <a:off x="6142557" y="2533044"/>
              <a:ext cx="537300" cy="45900"/>
            </a:xfrm>
            <a:prstGeom prst="rect">
              <a:avLst/>
            </a:prstGeom>
            <a:solidFill>
              <a:srgbClr val="EFEFE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0" name="Google Shape;440;p29"/>
            <p:cNvSpPr/>
            <p:nvPr/>
          </p:nvSpPr>
          <p:spPr>
            <a:xfrm>
              <a:off x="830514" y="2626953"/>
              <a:ext cx="537300" cy="459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1" name="Google Shape;441;p29"/>
            <p:cNvSpPr/>
            <p:nvPr/>
          </p:nvSpPr>
          <p:spPr>
            <a:xfrm>
              <a:off x="1420755" y="2626953"/>
              <a:ext cx="537300" cy="459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2" name="Google Shape;442;p29"/>
            <p:cNvSpPr/>
            <p:nvPr/>
          </p:nvSpPr>
          <p:spPr>
            <a:xfrm>
              <a:off x="2010996" y="2626953"/>
              <a:ext cx="537300" cy="459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3" name="Google Shape;443;p29"/>
            <p:cNvSpPr/>
            <p:nvPr/>
          </p:nvSpPr>
          <p:spPr>
            <a:xfrm>
              <a:off x="2601237" y="2626953"/>
              <a:ext cx="537300" cy="459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4" name="Google Shape;444;p29"/>
            <p:cNvSpPr/>
            <p:nvPr/>
          </p:nvSpPr>
          <p:spPr>
            <a:xfrm>
              <a:off x="3191478" y="2626953"/>
              <a:ext cx="537300" cy="459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5" name="Google Shape;445;p29"/>
            <p:cNvSpPr/>
            <p:nvPr/>
          </p:nvSpPr>
          <p:spPr>
            <a:xfrm>
              <a:off x="3781718" y="2626953"/>
              <a:ext cx="537300" cy="459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6" name="Google Shape;446;p29"/>
            <p:cNvSpPr/>
            <p:nvPr/>
          </p:nvSpPr>
          <p:spPr>
            <a:xfrm>
              <a:off x="4371959" y="2626953"/>
              <a:ext cx="537300" cy="459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7" name="Google Shape;447;p29"/>
            <p:cNvSpPr/>
            <p:nvPr/>
          </p:nvSpPr>
          <p:spPr>
            <a:xfrm>
              <a:off x="4962200" y="2626953"/>
              <a:ext cx="537300" cy="45900"/>
            </a:xfrm>
            <a:prstGeom prst="rect">
              <a:avLst/>
            </a:prstGeom>
            <a:solidFill>
              <a:srgbClr val="EFEFE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8" name="Google Shape;448;p29"/>
            <p:cNvSpPr/>
            <p:nvPr/>
          </p:nvSpPr>
          <p:spPr>
            <a:xfrm>
              <a:off x="5552441" y="2626953"/>
              <a:ext cx="537300" cy="45900"/>
            </a:xfrm>
            <a:prstGeom prst="rect">
              <a:avLst/>
            </a:prstGeom>
            <a:solidFill>
              <a:srgbClr val="EFEFE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9" name="Google Shape;449;p29"/>
            <p:cNvSpPr/>
            <p:nvPr/>
          </p:nvSpPr>
          <p:spPr>
            <a:xfrm>
              <a:off x="6142682" y="2626953"/>
              <a:ext cx="537300" cy="45900"/>
            </a:xfrm>
            <a:prstGeom prst="rect">
              <a:avLst/>
            </a:prstGeom>
            <a:solidFill>
              <a:srgbClr val="EFEFE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0" name="Google Shape;450;p29"/>
            <p:cNvSpPr/>
            <p:nvPr/>
          </p:nvSpPr>
          <p:spPr>
            <a:xfrm>
              <a:off x="830514" y="2720863"/>
              <a:ext cx="537300" cy="459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1" name="Google Shape;451;p29"/>
            <p:cNvSpPr/>
            <p:nvPr/>
          </p:nvSpPr>
          <p:spPr>
            <a:xfrm>
              <a:off x="1420755" y="2720863"/>
              <a:ext cx="537300" cy="459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2" name="Google Shape;452;p29"/>
            <p:cNvSpPr/>
            <p:nvPr/>
          </p:nvSpPr>
          <p:spPr>
            <a:xfrm>
              <a:off x="2010996" y="2720863"/>
              <a:ext cx="537300" cy="459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3" name="Google Shape;453;p29"/>
            <p:cNvSpPr/>
            <p:nvPr/>
          </p:nvSpPr>
          <p:spPr>
            <a:xfrm>
              <a:off x="2601237" y="2720863"/>
              <a:ext cx="537300" cy="459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4" name="Google Shape;454;p29"/>
            <p:cNvSpPr/>
            <p:nvPr/>
          </p:nvSpPr>
          <p:spPr>
            <a:xfrm>
              <a:off x="3191478" y="2720863"/>
              <a:ext cx="537300" cy="459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5" name="Google Shape;455;p29"/>
            <p:cNvSpPr/>
            <p:nvPr/>
          </p:nvSpPr>
          <p:spPr>
            <a:xfrm>
              <a:off x="3781718" y="2720863"/>
              <a:ext cx="537300" cy="459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6" name="Google Shape;456;p29"/>
            <p:cNvSpPr/>
            <p:nvPr/>
          </p:nvSpPr>
          <p:spPr>
            <a:xfrm>
              <a:off x="4371959" y="2720863"/>
              <a:ext cx="537300" cy="459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7" name="Google Shape;457;p29"/>
            <p:cNvSpPr/>
            <p:nvPr/>
          </p:nvSpPr>
          <p:spPr>
            <a:xfrm>
              <a:off x="4962200" y="2720863"/>
              <a:ext cx="537300" cy="45900"/>
            </a:xfrm>
            <a:prstGeom prst="rect">
              <a:avLst/>
            </a:prstGeom>
            <a:solidFill>
              <a:srgbClr val="EFEFE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8" name="Google Shape;458;p29"/>
            <p:cNvSpPr/>
            <p:nvPr/>
          </p:nvSpPr>
          <p:spPr>
            <a:xfrm>
              <a:off x="5552441" y="2720863"/>
              <a:ext cx="537300" cy="45900"/>
            </a:xfrm>
            <a:prstGeom prst="rect">
              <a:avLst/>
            </a:prstGeom>
            <a:solidFill>
              <a:srgbClr val="EFEFE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9" name="Google Shape;459;p29"/>
            <p:cNvSpPr/>
            <p:nvPr/>
          </p:nvSpPr>
          <p:spPr>
            <a:xfrm>
              <a:off x="6142682" y="2720863"/>
              <a:ext cx="537300" cy="45900"/>
            </a:xfrm>
            <a:prstGeom prst="rect">
              <a:avLst/>
            </a:prstGeom>
            <a:solidFill>
              <a:srgbClr val="EFEFE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0" name="Google Shape;460;p29"/>
            <p:cNvSpPr/>
            <p:nvPr/>
          </p:nvSpPr>
          <p:spPr>
            <a:xfrm>
              <a:off x="830514" y="2814772"/>
              <a:ext cx="537300" cy="459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1" name="Google Shape;461;p29"/>
            <p:cNvSpPr/>
            <p:nvPr/>
          </p:nvSpPr>
          <p:spPr>
            <a:xfrm>
              <a:off x="1420755" y="2814772"/>
              <a:ext cx="537300" cy="459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2" name="Google Shape;462;p29"/>
            <p:cNvSpPr/>
            <p:nvPr/>
          </p:nvSpPr>
          <p:spPr>
            <a:xfrm>
              <a:off x="2010996" y="2814772"/>
              <a:ext cx="537300" cy="459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3" name="Google Shape;463;p29"/>
            <p:cNvSpPr/>
            <p:nvPr/>
          </p:nvSpPr>
          <p:spPr>
            <a:xfrm>
              <a:off x="2601237" y="2814772"/>
              <a:ext cx="537300" cy="459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4" name="Google Shape;464;p29"/>
            <p:cNvSpPr/>
            <p:nvPr/>
          </p:nvSpPr>
          <p:spPr>
            <a:xfrm>
              <a:off x="3191478" y="2814772"/>
              <a:ext cx="537300" cy="459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5" name="Google Shape;465;p29"/>
            <p:cNvSpPr/>
            <p:nvPr/>
          </p:nvSpPr>
          <p:spPr>
            <a:xfrm>
              <a:off x="3781718" y="2814772"/>
              <a:ext cx="537300" cy="459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6" name="Google Shape;466;p29"/>
            <p:cNvSpPr/>
            <p:nvPr/>
          </p:nvSpPr>
          <p:spPr>
            <a:xfrm>
              <a:off x="4371959" y="2814772"/>
              <a:ext cx="537300" cy="459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7" name="Google Shape;467;p29"/>
            <p:cNvSpPr/>
            <p:nvPr/>
          </p:nvSpPr>
          <p:spPr>
            <a:xfrm>
              <a:off x="4962200" y="2814772"/>
              <a:ext cx="537300" cy="459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8" name="Google Shape;468;p29"/>
            <p:cNvSpPr/>
            <p:nvPr/>
          </p:nvSpPr>
          <p:spPr>
            <a:xfrm>
              <a:off x="5552441" y="2814772"/>
              <a:ext cx="537300" cy="45900"/>
            </a:xfrm>
            <a:prstGeom prst="rect">
              <a:avLst/>
            </a:prstGeom>
            <a:solidFill>
              <a:srgbClr val="EFEFE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9" name="Google Shape;469;p29"/>
            <p:cNvSpPr/>
            <p:nvPr/>
          </p:nvSpPr>
          <p:spPr>
            <a:xfrm>
              <a:off x="6142682" y="2814772"/>
              <a:ext cx="537300" cy="45900"/>
            </a:xfrm>
            <a:prstGeom prst="rect">
              <a:avLst/>
            </a:prstGeom>
            <a:solidFill>
              <a:srgbClr val="EFEFE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0" name="Google Shape;470;p29"/>
            <p:cNvSpPr/>
            <p:nvPr/>
          </p:nvSpPr>
          <p:spPr>
            <a:xfrm>
              <a:off x="830514" y="2908681"/>
              <a:ext cx="537300" cy="459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1" name="Google Shape;471;p29"/>
            <p:cNvSpPr/>
            <p:nvPr/>
          </p:nvSpPr>
          <p:spPr>
            <a:xfrm>
              <a:off x="1420755" y="2908681"/>
              <a:ext cx="537300" cy="459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2" name="Google Shape;472;p29"/>
            <p:cNvSpPr/>
            <p:nvPr/>
          </p:nvSpPr>
          <p:spPr>
            <a:xfrm>
              <a:off x="2010996" y="2908681"/>
              <a:ext cx="537300" cy="459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3" name="Google Shape;473;p29"/>
            <p:cNvSpPr/>
            <p:nvPr/>
          </p:nvSpPr>
          <p:spPr>
            <a:xfrm>
              <a:off x="2601237" y="2908681"/>
              <a:ext cx="537300" cy="459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4" name="Google Shape;474;p29"/>
            <p:cNvSpPr/>
            <p:nvPr/>
          </p:nvSpPr>
          <p:spPr>
            <a:xfrm>
              <a:off x="3191478" y="2908681"/>
              <a:ext cx="537300" cy="459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5" name="Google Shape;475;p29"/>
            <p:cNvSpPr/>
            <p:nvPr/>
          </p:nvSpPr>
          <p:spPr>
            <a:xfrm>
              <a:off x="3781718" y="2908681"/>
              <a:ext cx="537300" cy="459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6" name="Google Shape;476;p29"/>
            <p:cNvSpPr/>
            <p:nvPr/>
          </p:nvSpPr>
          <p:spPr>
            <a:xfrm>
              <a:off x="4371959" y="2908681"/>
              <a:ext cx="537300" cy="459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7" name="Google Shape;477;p29"/>
            <p:cNvSpPr/>
            <p:nvPr/>
          </p:nvSpPr>
          <p:spPr>
            <a:xfrm>
              <a:off x="4962200" y="2908681"/>
              <a:ext cx="537300" cy="459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8" name="Google Shape;478;p29"/>
            <p:cNvSpPr/>
            <p:nvPr/>
          </p:nvSpPr>
          <p:spPr>
            <a:xfrm>
              <a:off x="5552441" y="2908681"/>
              <a:ext cx="537300" cy="45900"/>
            </a:xfrm>
            <a:prstGeom prst="rect">
              <a:avLst/>
            </a:prstGeom>
            <a:solidFill>
              <a:srgbClr val="EFEFE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9" name="Google Shape;479;p29"/>
            <p:cNvSpPr/>
            <p:nvPr/>
          </p:nvSpPr>
          <p:spPr>
            <a:xfrm>
              <a:off x="6142682" y="2908681"/>
              <a:ext cx="537300" cy="45900"/>
            </a:xfrm>
            <a:prstGeom prst="rect">
              <a:avLst/>
            </a:prstGeom>
            <a:solidFill>
              <a:srgbClr val="EFEFE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0" name="Google Shape;480;p29"/>
            <p:cNvSpPr/>
            <p:nvPr/>
          </p:nvSpPr>
          <p:spPr>
            <a:xfrm>
              <a:off x="830514" y="3002591"/>
              <a:ext cx="537300" cy="459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1" name="Google Shape;481;p29"/>
            <p:cNvSpPr/>
            <p:nvPr/>
          </p:nvSpPr>
          <p:spPr>
            <a:xfrm>
              <a:off x="1420755" y="3002591"/>
              <a:ext cx="537300" cy="459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2" name="Google Shape;482;p29"/>
            <p:cNvSpPr/>
            <p:nvPr/>
          </p:nvSpPr>
          <p:spPr>
            <a:xfrm>
              <a:off x="2010996" y="3002591"/>
              <a:ext cx="537300" cy="459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3" name="Google Shape;483;p29"/>
            <p:cNvSpPr/>
            <p:nvPr/>
          </p:nvSpPr>
          <p:spPr>
            <a:xfrm>
              <a:off x="2601237" y="3002591"/>
              <a:ext cx="537300" cy="459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4" name="Google Shape;484;p29"/>
            <p:cNvSpPr/>
            <p:nvPr/>
          </p:nvSpPr>
          <p:spPr>
            <a:xfrm>
              <a:off x="3191478" y="3002591"/>
              <a:ext cx="537300" cy="459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5" name="Google Shape;485;p29"/>
            <p:cNvSpPr/>
            <p:nvPr/>
          </p:nvSpPr>
          <p:spPr>
            <a:xfrm>
              <a:off x="3781718" y="3002591"/>
              <a:ext cx="537300" cy="459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6" name="Google Shape;486;p29"/>
            <p:cNvSpPr/>
            <p:nvPr/>
          </p:nvSpPr>
          <p:spPr>
            <a:xfrm>
              <a:off x="4371959" y="3002591"/>
              <a:ext cx="537300" cy="459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7" name="Google Shape;487;p29"/>
            <p:cNvSpPr/>
            <p:nvPr/>
          </p:nvSpPr>
          <p:spPr>
            <a:xfrm>
              <a:off x="4962200" y="3002591"/>
              <a:ext cx="537300" cy="459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8" name="Google Shape;488;p29"/>
            <p:cNvSpPr/>
            <p:nvPr/>
          </p:nvSpPr>
          <p:spPr>
            <a:xfrm>
              <a:off x="5552441" y="3002591"/>
              <a:ext cx="537300" cy="45900"/>
            </a:xfrm>
            <a:prstGeom prst="rect">
              <a:avLst/>
            </a:prstGeom>
            <a:solidFill>
              <a:srgbClr val="EFEFE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9" name="Google Shape;489;p29"/>
            <p:cNvSpPr/>
            <p:nvPr/>
          </p:nvSpPr>
          <p:spPr>
            <a:xfrm>
              <a:off x="6142682" y="3002591"/>
              <a:ext cx="537300" cy="45900"/>
            </a:xfrm>
            <a:prstGeom prst="rect">
              <a:avLst/>
            </a:prstGeom>
            <a:solidFill>
              <a:srgbClr val="EFEFE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0" name="Google Shape;490;p29"/>
            <p:cNvSpPr/>
            <p:nvPr/>
          </p:nvSpPr>
          <p:spPr>
            <a:xfrm>
              <a:off x="830514" y="3096500"/>
              <a:ext cx="537300" cy="459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1" name="Google Shape;491;p29"/>
            <p:cNvSpPr/>
            <p:nvPr/>
          </p:nvSpPr>
          <p:spPr>
            <a:xfrm>
              <a:off x="1420755" y="3096500"/>
              <a:ext cx="537300" cy="459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2" name="Google Shape;492;p29"/>
            <p:cNvSpPr/>
            <p:nvPr/>
          </p:nvSpPr>
          <p:spPr>
            <a:xfrm>
              <a:off x="2010996" y="3096500"/>
              <a:ext cx="537300" cy="459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3" name="Google Shape;493;p29"/>
            <p:cNvSpPr/>
            <p:nvPr/>
          </p:nvSpPr>
          <p:spPr>
            <a:xfrm>
              <a:off x="2601237" y="3096500"/>
              <a:ext cx="537300" cy="459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4" name="Google Shape;494;p29"/>
            <p:cNvSpPr/>
            <p:nvPr/>
          </p:nvSpPr>
          <p:spPr>
            <a:xfrm>
              <a:off x="3191478" y="3096500"/>
              <a:ext cx="537300" cy="459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5" name="Google Shape;495;p29"/>
            <p:cNvSpPr/>
            <p:nvPr/>
          </p:nvSpPr>
          <p:spPr>
            <a:xfrm>
              <a:off x="3781718" y="3096500"/>
              <a:ext cx="537300" cy="459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6" name="Google Shape;496;p29"/>
            <p:cNvSpPr/>
            <p:nvPr/>
          </p:nvSpPr>
          <p:spPr>
            <a:xfrm>
              <a:off x="4371959" y="3096500"/>
              <a:ext cx="537300" cy="459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7" name="Google Shape;497;p29"/>
            <p:cNvSpPr/>
            <p:nvPr/>
          </p:nvSpPr>
          <p:spPr>
            <a:xfrm>
              <a:off x="4962200" y="3096500"/>
              <a:ext cx="537300" cy="459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8" name="Google Shape;498;p29"/>
            <p:cNvSpPr/>
            <p:nvPr/>
          </p:nvSpPr>
          <p:spPr>
            <a:xfrm>
              <a:off x="5552441" y="3096500"/>
              <a:ext cx="537300" cy="45900"/>
            </a:xfrm>
            <a:prstGeom prst="rect">
              <a:avLst/>
            </a:prstGeom>
            <a:solidFill>
              <a:srgbClr val="EFEFE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9" name="Google Shape;499;p29"/>
            <p:cNvSpPr/>
            <p:nvPr/>
          </p:nvSpPr>
          <p:spPr>
            <a:xfrm>
              <a:off x="6142682" y="3096500"/>
              <a:ext cx="537300" cy="45900"/>
            </a:xfrm>
            <a:prstGeom prst="rect">
              <a:avLst/>
            </a:prstGeom>
            <a:solidFill>
              <a:srgbClr val="EFEFE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0" name="Google Shape;500;p29"/>
            <p:cNvSpPr/>
            <p:nvPr/>
          </p:nvSpPr>
          <p:spPr>
            <a:xfrm>
              <a:off x="830514" y="3190400"/>
              <a:ext cx="537300" cy="459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1" name="Google Shape;501;p29"/>
            <p:cNvSpPr/>
            <p:nvPr/>
          </p:nvSpPr>
          <p:spPr>
            <a:xfrm>
              <a:off x="1420755" y="3190400"/>
              <a:ext cx="537300" cy="459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2" name="Google Shape;502;p29"/>
            <p:cNvSpPr/>
            <p:nvPr/>
          </p:nvSpPr>
          <p:spPr>
            <a:xfrm>
              <a:off x="2010996" y="3190400"/>
              <a:ext cx="537300" cy="459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3" name="Google Shape;503;p29"/>
            <p:cNvSpPr/>
            <p:nvPr/>
          </p:nvSpPr>
          <p:spPr>
            <a:xfrm>
              <a:off x="2601237" y="3190400"/>
              <a:ext cx="537300" cy="459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4" name="Google Shape;504;p29"/>
            <p:cNvSpPr/>
            <p:nvPr/>
          </p:nvSpPr>
          <p:spPr>
            <a:xfrm>
              <a:off x="3191478" y="3190400"/>
              <a:ext cx="537300" cy="459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5" name="Google Shape;505;p29"/>
            <p:cNvSpPr/>
            <p:nvPr/>
          </p:nvSpPr>
          <p:spPr>
            <a:xfrm>
              <a:off x="3781718" y="3190400"/>
              <a:ext cx="537300" cy="459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6" name="Google Shape;506;p29"/>
            <p:cNvSpPr/>
            <p:nvPr/>
          </p:nvSpPr>
          <p:spPr>
            <a:xfrm>
              <a:off x="4371959" y="3190400"/>
              <a:ext cx="537300" cy="459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7" name="Google Shape;507;p29"/>
            <p:cNvSpPr/>
            <p:nvPr/>
          </p:nvSpPr>
          <p:spPr>
            <a:xfrm>
              <a:off x="4962200" y="3190400"/>
              <a:ext cx="537300" cy="459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8" name="Google Shape;508;p29"/>
            <p:cNvSpPr/>
            <p:nvPr/>
          </p:nvSpPr>
          <p:spPr>
            <a:xfrm>
              <a:off x="5552441" y="3190400"/>
              <a:ext cx="537300" cy="45900"/>
            </a:xfrm>
            <a:prstGeom prst="rect">
              <a:avLst/>
            </a:prstGeom>
            <a:solidFill>
              <a:srgbClr val="EFEFE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9" name="Google Shape;509;p29"/>
            <p:cNvSpPr/>
            <p:nvPr/>
          </p:nvSpPr>
          <p:spPr>
            <a:xfrm>
              <a:off x="6142682" y="3190400"/>
              <a:ext cx="537300" cy="45900"/>
            </a:xfrm>
            <a:prstGeom prst="rect">
              <a:avLst/>
            </a:prstGeom>
            <a:solidFill>
              <a:srgbClr val="EFEFE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510" name="Google Shape;510;p29"/>
          <p:cNvGrpSpPr/>
          <p:nvPr/>
        </p:nvGrpSpPr>
        <p:grpSpPr>
          <a:xfrm>
            <a:off x="830514" y="3731400"/>
            <a:ext cx="5849467" cy="891075"/>
            <a:chOff x="830514" y="3655200"/>
            <a:chExt cx="5849467" cy="891075"/>
          </a:xfrm>
        </p:grpSpPr>
        <p:sp>
          <p:nvSpPr>
            <p:cNvPr id="511" name="Google Shape;511;p29"/>
            <p:cNvSpPr/>
            <p:nvPr/>
          </p:nvSpPr>
          <p:spPr>
            <a:xfrm>
              <a:off x="830514" y="3655200"/>
              <a:ext cx="537300" cy="459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2" name="Google Shape;512;p29"/>
            <p:cNvSpPr/>
            <p:nvPr/>
          </p:nvSpPr>
          <p:spPr>
            <a:xfrm>
              <a:off x="1420755" y="3655200"/>
              <a:ext cx="537300" cy="459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3" name="Google Shape;513;p29"/>
            <p:cNvSpPr/>
            <p:nvPr/>
          </p:nvSpPr>
          <p:spPr>
            <a:xfrm>
              <a:off x="2010996" y="3655200"/>
              <a:ext cx="537300" cy="459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4" name="Google Shape;514;p29"/>
            <p:cNvSpPr/>
            <p:nvPr/>
          </p:nvSpPr>
          <p:spPr>
            <a:xfrm>
              <a:off x="2601237" y="3655200"/>
              <a:ext cx="537300" cy="459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5" name="Google Shape;515;p29"/>
            <p:cNvSpPr/>
            <p:nvPr/>
          </p:nvSpPr>
          <p:spPr>
            <a:xfrm>
              <a:off x="3191478" y="3655200"/>
              <a:ext cx="537300" cy="459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6" name="Google Shape;516;p29"/>
            <p:cNvSpPr/>
            <p:nvPr/>
          </p:nvSpPr>
          <p:spPr>
            <a:xfrm>
              <a:off x="3781718" y="3655200"/>
              <a:ext cx="537300" cy="45900"/>
            </a:xfrm>
            <a:prstGeom prst="rect">
              <a:avLst/>
            </a:prstGeom>
            <a:solidFill>
              <a:srgbClr val="EFEFE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7" name="Google Shape;517;p29"/>
            <p:cNvSpPr/>
            <p:nvPr/>
          </p:nvSpPr>
          <p:spPr>
            <a:xfrm>
              <a:off x="4371959" y="3655200"/>
              <a:ext cx="537300" cy="45900"/>
            </a:xfrm>
            <a:prstGeom prst="rect">
              <a:avLst/>
            </a:prstGeom>
            <a:solidFill>
              <a:srgbClr val="EFEFE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8" name="Google Shape;518;p29"/>
            <p:cNvSpPr/>
            <p:nvPr/>
          </p:nvSpPr>
          <p:spPr>
            <a:xfrm>
              <a:off x="4962200" y="3655200"/>
              <a:ext cx="537300" cy="45900"/>
            </a:xfrm>
            <a:prstGeom prst="rect">
              <a:avLst/>
            </a:prstGeom>
            <a:solidFill>
              <a:srgbClr val="EFEFE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9" name="Google Shape;519;p29"/>
            <p:cNvSpPr/>
            <p:nvPr/>
          </p:nvSpPr>
          <p:spPr>
            <a:xfrm>
              <a:off x="5552441" y="3655200"/>
              <a:ext cx="537300" cy="45900"/>
            </a:xfrm>
            <a:prstGeom prst="rect">
              <a:avLst/>
            </a:prstGeom>
            <a:solidFill>
              <a:srgbClr val="EFEFE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0" name="Google Shape;520;p29"/>
            <p:cNvSpPr/>
            <p:nvPr/>
          </p:nvSpPr>
          <p:spPr>
            <a:xfrm>
              <a:off x="6142682" y="3655200"/>
              <a:ext cx="537300" cy="45900"/>
            </a:xfrm>
            <a:prstGeom prst="rect">
              <a:avLst/>
            </a:prstGeom>
            <a:solidFill>
              <a:srgbClr val="EFEFE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1" name="Google Shape;521;p29"/>
            <p:cNvSpPr/>
            <p:nvPr/>
          </p:nvSpPr>
          <p:spPr>
            <a:xfrm>
              <a:off x="830514" y="3749109"/>
              <a:ext cx="537300" cy="459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2" name="Google Shape;522;p29"/>
            <p:cNvSpPr/>
            <p:nvPr/>
          </p:nvSpPr>
          <p:spPr>
            <a:xfrm>
              <a:off x="1420755" y="3749109"/>
              <a:ext cx="537300" cy="459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3" name="Google Shape;523;p29"/>
            <p:cNvSpPr/>
            <p:nvPr/>
          </p:nvSpPr>
          <p:spPr>
            <a:xfrm>
              <a:off x="2010996" y="3749109"/>
              <a:ext cx="537300" cy="459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4" name="Google Shape;524;p29"/>
            <p:cNvSpPr/>
            <p:nvPr/>
          </p:nvSpPr>
          <p:spPr>
            <a:xfrm>
              <a:off x="2601237" y="3749109"/>
              <a:ext cx="537300" cy="459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5" name="Google Shape;525;p29"/>
            <p:cNvSpPr/>
            <p:nvPr/>
          </p:nvSpPr>
          <p:spPr>
            <a:xfrm>
              <a:off x="3191478" y="3749109"/>
              <a:ext cx="537300" cy="459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6" name="Google Shape;526;p29"/>
            <p:cNvSpPr/>
            <p:nvPr/>
          </p:nvSpPr>
          <p:spPr>
            <a:xfrm>
              <a:off x="3781718" y="3749109"/>
              <a:ext cx="537300" cy="45900"/>
            </a:xfrm>
            <a:prstGeom prst="rect">
              <a:avLst/>
            </a:prstGeom>
            <a:solidFill>
              <a:srgbClr val="EFEFE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7" name="Google Shape;527;p29"/>
            <p:cNvSpPr/>
            <p:nvPr/>
          </p:nvSpPr>
          <p:spPr>
            <a:xfrm>
              <a:off x="4371959" y="3749109"/>
              <a:ext cx="537300" cy="45900"/>
            </a:xfrm>
            <a:prstGeom prst="rect">
              <a:avLst/>
            </a:prstGeom>
            <a:solidFill>
              <a:srgbClr val="EFEFE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8" name="Google Shape;528;p29"/>
            <p:cNvSpPr/>
            <p:nvPr/>
          </p:nvSpPr>
          <p:spPr>
            <a:xfrm>
              <a:off x="4962200" y="3749109"/>
              <a:ext cx="537300" cy="45900"/>
            </a:xfrm>
            <a:prstGeom prst="rect">
              <a:avLst/>
            </a:prstGeom>
            <a:solidFill>
              <a:srgbClr val="EFEFE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9" name="Google Shape;529;p29"/>
            <p:cNvSpPr/>
            <p:nvPr/>
          </p:nvSpPr>
          <p:spPr>
            <a:xfrm>
              <a:off x="5552441" y="3749109"/>
              <a:ext cx="537300" cy="45900"/>
            </a:xfrm>
            <a:prstGeom prst="rect">
              <a:avLst/>
            </a:prstGeom>
            <a:solidFill>
              <a:srgbClr val="EFEFE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0" name="Google Shape;530;p29"/>
            <p:cNvSpPr/>
            <p:nvPr/>
          </p:nvSpPr>
          <p:spPr>
            <a:xfrm>
              <a:off x="6142682" y="3749109"/>
              <a:ext cx="537300" cy="45900"/>
            </a:xfrm>
            <a:prstGeom prst="rect">
              <a:avLst/>
            </a:prstGeom>
            <a:solidFill>
              <a:srgbClr val="EFEFE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1" name="Google Shape;531;p29"/>
            <p:cNvSpPr/>
            <p:nvPr/>
          </p:nvSpPr>
          <p:spPr>
            <a:xfrm>
              <a:off x="830514" y="3843019"/>
              <a:ext cx="537300" cy="459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2" name="Google Shape;532;p29"/>
            <p:cNvSpPr/>
            <p:nvPr/>
          </p:nvSpPr>
          <p:spPr>
            <a:xfrm>
              <a:off x="1420755" y="3843019"/>
              <a:ext cx="537300" cy="459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3" name="Google Shape;533;p29"/>
            <p:cNvSpPr/>
            <p:nvPr/>
          </p:nvSpPr>
          <p:spPr>
            <a:xfrm>
              <a:off x="2010996" y="3843019"/>
              <a:ext cx="537300" cy="459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4" name="Google Shape;534;p29"/>
            <p:cNvSpPr/>
            <p:nvPr/>
          </p:nvSpPr>
          <p:spPr>
            <a:xfrm>
              <a:off x="2601237" y="3843019"/>
              <a:ext cx="537300" cy="459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5" name="Google Shape;535;p29"/>
            <p:cNvSpPr/>
            <p:nvPr/>
          </p:nvSpPr>
          <p:spPr>
            <a:xfrm>
              <a:off x="3191478" y="3843019"/>
              <a:ext cx="537300" cy="459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6" name="Google Shape;536;p29"/>
            <p:cNvSpPr/>
            <p:nvPr/>
          </p:nvSpPr>
          <p:spPr>
            <a:xfrm>
              <a:off x="3781718" y="3843019"/>
              <a:ext cx="537300" cy="45900"/>
            </a:xfrm>
            <a:prstGeom prst="rect">
              <a:avLst/>
            </a:prstGeom>
            <a:solidFill>
              <a:srgbClr val="EFEFE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7" name="Google Shape;537;p29"/>
            <p:cNvSpPr/>
            <p:nvPr/>
          </p:nvSpPr>
          <p:spPr>
            <a:xfrm>
              <a:off x="4371959" y="3843019"/>
              <a:ext cx="537300" cy="45900"/>
            </a:xfrm>
            <a:prstGeom prst="rect">
              <a:avLst/>
            </a:prstGeom>
            <a:solidFill>
              <a:srgbClr val="EFEFE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8" name="Google Shape;538;p29"/>
            <p:cNvSpPr/>
            <p:nvPr/>
          </p:nvSpPr>
          <p:spPr>
            <a:xfrm>
              <a:off x="4962200" y="3843019"/>
              <a:ext cx="537300" cy="45900"/>
            </a:xfrm>
            <a:prstGeom prst="rect">
              <a:avLst/>
            </a:prstGeom>
            <a:solidFill>
              <a:srgbClr val="EFEFE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9" name="Google Shape;539;p29"/>
            <p:cNvSpPr/>
            <p:nvPr/>
          </p:nvSpPr>
          <p:spPr>
            <a:xfrm>
              <a:off x="5552441" y="3843019"/>
              <a:ext cx="537300" cy="45900"/>
            </a:xfrm>
            <a:prstGeom prst="rect">
              <a:avLst/>
            </a:prstGeom>
            <a:solidFill>
              <a:srgbClr val="EFEFE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0" name="Google Shape;540;p29"/>
            <p:cNvSpPr/>
            <p:nvPr/>
          </p:nvSpPr>
          <p:spPr>
            <a:xfrm>
              <a:off x="6142682" y="3843019"/>
              <a:ext cx="537300" cy="45900"/>
            </a:xfrm>
            <a:prstGeom prst="rect">
              <a:avLst/>
            </a:prstGeom>
            <a:solidFill>
              <a:srgbClr val="EFEFE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1" name="Google Shape;541;p29"/>
            <p:cNvSpPr/>
            <p:nvPr/>
          </p:nvSpPr>
          <p:spPr>
            <a:xfrm>
              <a:off x="830514" y="3936928"/>
              <a:ext cx="537300" cy="459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2" name="Google Shape;542;p29"/>
            <p:cNvSpPr/>
            <p:nvPr/>
          </p:nvSpPr>
          <p:spPr>
            <a:xfrm>
              <a:off x="1420755" y="3936928"/>
              <a:ext cx="537300" cy="459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3" name="Google Shape;543;p29"/>
            <p:cNvSpPr/>
            <p:nvPr/>
          </p:nvSpPr>
          <p:spPr>
            <a:xfrm>
              <a:off x="2010996" y="3936928"/>
              <a:ext cx="537300" cy="459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4" name="Google Shape;544;p29"/>
            <p:cNvSpPr/>
            <p:nvPr/>
          </p:nvSpPr>
          <p:spPr>
            <a:xfrm>
              <a:off x="2601237" y="3936928"/>
              <a:ext cx="537300" cy="459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5" name="Google Shape;545;p29"/>
            <p:cNvSpPr/>
            <p:nvPr/>
          </p:nvSpPr>
          <p:spPr>
            <a:xfrm>
              <a:off x="3191478" y="3936928"/>
              <a:ext cx="537300" cy="459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6" name="Google Shape;546;p29"/>
            <p:cNvSpPr/>
            <p:nvPr/>
          </p:nvSpPr>
          <p:spPr>
            <a:xfrm>
              <a:off x="3781718" y="3936928"/>
              <a:ext cx="537300" cy="45900"/>
            </a:xfrm>
            <a:prstGeom prst="rect">
              <a:avLst/>
            </a:prstGeom>
            <a:solidFill>
              <a:srgbClr val="EFEFE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7" name="Google Shape;547;p29"/>
            <p:cNvSpPr/>
            <p:nvPr/>
          </p:nvSpPr>
          <p:spPr>
            <a:xfrm>
              <a:off x="4371959" y="3936928"/>
              <a:ext cx="537300" cy="45900"/>
            </a:xfrm>
            <a:prstGeom prst="rect">
              <a:avLst/>
            </a:prstGeom>
            <a:solidFill>
              <a:srgbClr val="EFEFE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8" name="Google Shape;548;p29"/>
            <p:cNvSpPr/>
            <p:nvPr/>
          </p:nvSpPr>
          <p:spPr>
            <a:xfrm>
              <a:off x="4962200" y="3936928"/>
              <a:ext cx="537300" cy="45900"/>
            </a:xfrm>
            <a:prstGeom prst="rect">
              <a:avLst/>
            </a:prstGeom>
            <a:solidFill>
              <a:srgbClr val="EFEFE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9" name="Google Shape;549;p29"/>
            <p:cNvSpPr/>
            <p:nvPr/>
          </p:nvSpPr>
          <p:spPr>
            <a:xfrm>
              <a:off x="5552441" y="3936928"/>
              <a:ext cx="537300" cy="45900"/>
            </a:xfrm>
            <a:prstGeom prst="rect">
              <a:avLst/>
            </a:prstGeom>
            <a:solidFill>
              <a:srgbClr val="EFEFE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0" name="Google Shape;550;p29"/>
            <p:cNvSpPr/>
            <p:nvPr/>
          </p:nvSpPr>
          <p:spPr>
            <a:xfrm>
              <a:off x="6142682" y="3936928"/>
              <a:ext cx="537300" cy="45900"/>
            </a:xfrm>
            <a:prstGeom prst="rect">
              <a:avLst/>
            </a:prstGeom>
            <a:solidFill>
              <a:srgbClr val="EFEFE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1" name="Google Shape;551;p29"/>
            <p:cNvSpPr/>
            <p:nvPr/>
          </p:nvSpPr>
          <p:spPr>
            <a:xfrm>
              <a:off x="830514" y="4030838"/>
              <a:ext cx="537300" cy="459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2" name="Google Shape;552;p29"/>
            <p:cNvSpPr/>
            <p:nvPr/>
          </p:nvSpPr>
          <p:spPr>
            <a:xfrm>
              <a:off x="1420755" y="4030838"/>
              <a:ext cx="537300" cy="459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3" name="Google Shape;553;p29"/>
            <p:cNvSpPr/>
            <p:nvPr/>
          </p:nvSpPr>
          <p:spPr>
            <a:xfrm>
              <a:off x="2010996" y="4030838"/>
              <a:ext cx="537300" cy="459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4" name="Google Shape;554;p29"/>
            <p:cNvSpPr/>
            <p:nvPr/>
          </p:nvSpPr>
          <p:spPr>
            <a:xfrm>
              <a:off x="2601237" y="4030838"/>
              <a:ext cx="537300" cy="459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5" name="Google Shape;555;p29"/>
            <p:cNvSpPr/>
            <p:nvPr/>
          </p:nvSpPr>
          <p:spPr>
            <a:xfrm>
              <a:off x="3191478" y="4030838"/>
              <a:ext cx="537300" cy="459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6" name="Google Shape;556;p29"/>
            <p:cNvSpPr/>
            <p:nvPr/>
          </p:nvSpPr>
          <p:spPr>
            <a:xfrm>
              <a:off x="3781718" y="4030838"/>
              <a:ext cx="537300" cy="45900"/>
            </a:xfrm>
            <a:prstGeom prst="rect">
              <a:avLst/>
            </a:prstGeom>
            <a:solidFill>
              <a:srgbClr val="EFEFE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7" name="Google Shape;557;p29"/>
            <p:cNvSpPr/>
            <p:nvPr/>
          </p:nvSpPr>
          <p:spPr>
            <a:xfrm>
              <a:off x="4371959" y="4030838"/>
              <a:ext cx="537300" cy="45900"/>
            </a:xfrm>
            <a:prstGeom prst="rect">
              <a:avLst/>
            </a:prstGeom>
            <a:solidFill>
              <a:srgbClr val="EFEFE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8" name="Google Shape;558;p29"/>
            <p:cNvSpPr/>
            <p:nvPr/>
          </p:nvSpPr>
          <p:spPr>
            <a:xfrm>
              <a:off x="4962200" y="4030838"/>
              <a:ext cx="537300" cy="45900"/>
            </a:xfrm>
            <a:prstGeom prst="rect">
              <a:avLst/>
            </a:prstGeom>
            <a:solidFill>
              <a:srgbClr val="EFEFE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9" name="Google Shape;559;p29"/>
            <p:cNvSpPr/>
            <p:nvPr/>
          </p:nvSpPr>
          <p:spPr>
            <a:xfrm>
              <a:off x="5552441" y="4030838"/>
              <a:ext cx="537300" cy="45900"/>
            </a:xfrm>
            <a:prstGeom prst="rect">
              <a:avLst/>
            </a:prstGeom>
            <a:solidFill>
              <a:srgbClr val="EFEFE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0" name="Google Shape;560;p29"/>
            <p:cNvSpPr/>
            <p:nvPr/>
          </p:nvSpPr>
          <p:spPr>
            <a:xfrm>
              <a:off x="6142682" y="4030838"/>
              <a:ext cx="537300" cy="45900"/>
            </a:xfrm>
            <a:prstGeom prst="rect">
              <a:avLst/>
            </a:prstGeom>
            <a:solidFill>
              <a:srgbClr val="EFEFE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1" name="Google Shape;561;p29"/>
            <p:cNvSpPr/>
            <p:nvPr/>
          </p:nvSpPr>
          <p:spPr>
            <a:xfrm>
              <a:off x="830514" y="4124747"/>
              <a:ext cx="537300" cy="459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2" name="Google Shape;562;p29"/>
            <p:cNvSpPr/>
            <p:nvPr/>
          </p:nvSpPr>
          <p:spPr>
            <a:xfrm>
              <a:off x="1420755" y="4124747"/>
              <a:ext cx="537300" cy="459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3" name="Google Shape;563;p29"/>
            <p:cNvSpPr/>
            <p:nvPr/>
          </p:nvSpPr>
          <p:spPr>
            <a:xfrm>
              <a:off x="2010996" y="4124747"/>
              <a:ext cx="537300" cy="459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4" name="Google Shape;564;p29"/>
            <p:cNvSpPr/>
            <p:nvPr/>
          </p:nvSpPr>
          <p:spPr>
            <a:xfrm>
              <a:off x="2601237" y="4124747"/>
              <a:ext cx="537300" cy="459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5" name="Google Shape;565;p29"/>
            <p:cNvSpPr/>
            <p:nvPr/>
          </p:nvSpPr>
          <p:spPr>
            <a:xfrm>
              <a:off x="3191478" y="4124747"/>
              <a:ext cx="537300" cy="459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6" name="Google Shape;566;p29"/>
            <p:cNvSpPr/>
            <p:nvPr/>
          </p:nvSpPr>
          <p:spPr>
            <a:xfrm>
              <a:off x="3781718" y="4124747"/>
              <a:ext cx="537300" cy="45900"/>
            </a:xfrm>
            <a:prstGeom prst="rect">
              <a:avLst/>
            </a:prstGeom>
            <a:solidFill>
              <a:srgbClr val="EFEFE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7" name="Google Shape;567;p29"/>
            <p:cNvSpPr/>
            <p:nvPr/>
          </p:nvSpPr>
          <p:spPr>
            <a:xfrm>
              <a:off x="4371959" y="4124747"/>
              <a:ext cx="537300" cy="45900"/>
            </a:xfrm>
            <a:prstGeom prst="rect">
              <a:avLst/>
            </a:prstGeom>
            <a:solidFill>
              <a:srgbClr val="EFEFE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8" name="Google Shape;568;p29"/>
            <p:cNvSpPr/>
            <p:nvPr/>
          </p:nvSpPr>
          <p:spPr>
            <a:xfrm>
              <a:off x="4962200" y="4124747"/>
              <a:ext cx="537300" cy="45900"/>
            </a:xfrm>
            <a:prstGeom prst="rect">
              <a:avLst/>
            </a:prstGeom>
            <a:solidFill>
              <a:srgbClr val="EFEFE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9" name="Google Shape;569;p29"/>
            <p:cNvSpPr/>
            <p:nvPr/>
          </p:nvSpPr>
          <p:spPr>
            <a:xfrm>
              <a:off x="5552441" y="4124747"/>
              <a:ext cx="537300" cy="45900"/>
            </a:xfrm>
            <a:prstGeom prst="rect">
              <a:avLst/>
            </a:prstGeom>
            <a:solidFill>
              <a:srgbClr val="EFEFE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0" name="Google Shape;570;p29"/>
            <p:cNvSpPr/>
            <p:nvPr/>
          </p:nvSpPr>
          <p:spPr>
            <a:xfrm>
              <a:off x="6142682" y="4124747"/>
              <a:ext cx="537300" cy="45900"/>
            </a:xfrm>
            <a:prstGeom prst="rect">
              <a:avLst/>
            </a:prstGeom>
            <a:solidFill>
              <a:srgbClr val="EFEFE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1" name="Google Shape;571;p29"/>
            <p:cNvSpPr/>
            <p:nvPr/>
          </p:nvSpPr>
          <p:spPr>
            <a:xfrm>
              <a:off x="830514" y="4218656"/>
              <a:ext cx="537300" cy="459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2" name="Google Shape;572;p29"/>
            <p:cNvSpPr/>
            <p:nvPr/>
          </p:nvSpPr>
          <p:spPr>
            <a:xfrm>
              <a:off x="1420755" y="4218656"/>
              <a:ext cx="537300" cy="459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3" name="Google Shape;573;p29"/>
            <p:cNvSpPr/>
            <p:nvPr/>
          </p:nvSpPr>
          <p:spPr>
            <a:xfrm>
              <a:off x="2010996" y="4218656"/>
              <a:ext cx="537300" cy="459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4" name="Google Shape;574;p29"/>
            <p:cNvSpPr/>
            <p:nvPr/>
          </p:nvSpPr>
          <p:spPr>
            <a:xfrm>
              <a:off x="2601237" y="4218656"/>
              <a:ext cx="537300" cy="459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5" name="Google Shape;575;p29"/>
            <p:cNvSpPr/>
            <p:nvPr/>
          </p:nvSpPr>
          <p:spPr>
            <a:xfrm>
              <a:off x="3191478" y="4218656"/>
              <a:ext cx="537300" cy="459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6" name="Google Shape;576;p29"/>
            <p:cNvSpPr/>
            <p:nvPr/>
          </p:nvSpPr>
          <p:spPr>
            <a:xfrm>
              <a:off x="3781718" y="4218656"/>
              <a:ext cx="537300" cy="45900"/>
            </a:xfrm>
            <a:prstGeom prst="rect">
              <a:avLst/>
            </a:prstGeom>
            <a:solidFill>
              <a:srgbClr val="EFEFE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7" name="Google Shape;577;p29"/>
            <p:cNvSpPr/>
            <p:nvPr/>
          </p:nvSpPr>
          <p:spPr>
            <a:xfrm>
              <a:off x="4371959" y="4218656"/>
              <a:ext cx="537300" cy="45900"/>
            </a:xfrm>
            <a:prstGeom prst="rect">
              <a:avLst/>
            </a:prstGeom>
            <a:solidFill>
              <a:srgbClr val="EFEFE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8" name="Google Shape;578;p29"/>
            <p:cNvSpPr/>
            <p:nvPr/>
          </p:nvSpPr>
          <p:spPr>
            <a:xfrm>
              <a:off x="4962200" y="4218656"/>
              <a:ext cx="537300" cy="45900"/>
            </a:xfrm>
            <a:prstGeom prst="rect">
              <a:avLst/>
            </a:prstGeom>
            <a:solidFill>
              <a:srgbClr val="EFEFE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9" name="Google Shape;579;p29"/>
            <p:cNvSpPr/>
            <p:nvPr/>
          </p:nvSpPr>
          <p:spPr>
            <a:xfrm>
              <a:off x="5552441" y="4218656"/>
              <a:ext cx="537300" cy="45900"/>
            </a:xfrm>
            <a:prstGeom prst="rect">
              <a:avLst/>
            </a:prstGeom>
            <a:solidFill>
              <a:srgbClr val="EFEFE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0" name="Google Shape;580;p29"/>
            <p:cNvSpPr/>
            <p:nvPr/>
          </p:nvSpPr>
          <p:spPr>
            <a:xfrm>
              <a:off x="6142682" y="4218656"/>
              <a:ext cx="537300" cy="45900"/>
            </a:xfrm>
            <a:prstGeom prst="rect">
              <a:avLst/>
            </a:prstGeom>
            <a:solidFill>
              <a:srgbClr val="EFEFE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1" name="Google Shape;581;p29"/>
            <p:cNvSpPr/>
            <p:nvPr/>
          </p:nvSpPr>
          <p:spPr>
            <a:xfrm>
              <a:off x="830514" y="4312566"/>
              <a:ext cx="537300" cy="459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2" name="Google Shape;582;p29"/>
            <p:cNvSpPr/>
            <p:nvPr/>
          </p:nvSpPr>
          <p:spPr>
            <a:xfrm>
              <a:off x="1420755" y="4312566"/>
              <a:ext cx="537300" cy="459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3" name="Google Shape;583;p29"/>
            <p:cNvSpPr/>
            <p:nvPr/>
          </p:nvSpPr>
          <p:spPr>
            <a:xfrm>
              <a:off x="2010996" y="4312566"/>
              <a:ext cx="537300" cy="459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4" name="Google Shape;584;p29"/>
            <p:cNvSpPr/>
            <p:nvPr/>
          </p:nvSpPr>
          <p:spPr>
            <a:xfrm>
              <a:off x="2601237" y="4312566"/>
              <a:ext cx="537300" cy="459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5" name="Google Shape;585;p29"/>
            <p:cNvSpPr/>
            <p:nvPr/>
          </p:nvSpPr>
          <p:spPr>
            <a:xfrm>
              <a:off x="3191478" y="4312566"/>
              <a:ext cx="537300" cy="459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6" name="Google Shape;586;p29"/>
            <p:cNvSpPr/>
            <p:nvPr/>
          </p:nvSpPr>
          <p:spPr>
            <a:xfrm>
              <a:off x="3781718" y="4312566"/>
              <a:ext cx="537300" cy="459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7" name="Google Shape;587;p29"/>
            <p:cNvSpPr/>
            <p:nvPr/>
          </p:nvSpPr>
          <p:spPr>
            <a:xfrm>
              <a:off x="4371959" y="4312566"/>
              <a:ext cx="537300" cy="45900"/>
            </a:xfrm>
            <a:prstGeom prst="rect">
              <a:avLst/>
            </a:prstGeom>
            <a:solidFill>
              <a:srgbClr val="EFEFE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8" name="Google Shape;588;p29"/>
            <p:cNvSpPr/>
            <p:nvPr/>
          </p:nvSpPr>
          <p:spPr>
            <a:xfrm>
              <a:off x="4962200" y="4312566"/>
              <a:ext cx="537300" cy="45900"/>
            </a:xfrm>
            <a:prstGeom prst="rect">
              <a:avLst/>
            </a:prstGeom>
            <a:solidFill>
              <a:srgbClr val="EFEFE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9" name="Google Shape;589;p29"/>
            <p:cNvSpPr/>
            <p:nvPr/>
          </p:nvSpPr>
          <p:spPr>
            <a:xfrm>
              <a:off x="5552441" y="4312566"/>
              <a:ext cx="537300" cy="45900"/>
            </a:xfrm>
            <a:prstGeom prst="rect">
              <a:avLst/>
            </a:prstGeom>
            <a:solidFill>
              <a:srgbClr val="EFEFE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0" name="Google Shape;590;p29"/>
            <p:cNvSpPr/>
            <p:nvPr/>
          </p:nvSpPr>
          <p:spPr>
            <a:xfrm>
              <a:off x="6142682" y="4312566"/>
              <a:ext cx="537300" cy="45900"/>
            </a:xfrm>
            <a:prstGeom prst="rect">
              <a:avLst/>
            </a:prstGeom>
            <a:solidFill>
              <a:srgbClr val="EFEFE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1" name="Google Shape;591;p29"/>
            <p:cNvSpPr/>
            <p:nvPr/>
          </p:nvSpPr>
          <p:spPr>
            <a:xfrm>
              <a:off x="830514" y="4406475"/>
              <a:ext cx="537300" cy="459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2" name="Google Shape;592;p29"/>
            <p:cNvSpPr/>
            <p:nvPr/>
          </p:nvSpPr>
          <p:spPr>
            <a:xfrm>
              <a:off x="1420755" y="4406475"/>
              <a:ext cx="537300" cy="459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3" name="Google Shape;593;p29"/>
            <p:cNvSpPr/>
            <p:nvPr/>
          </p:nvSpPr>
          <p:spPr>
            <a:xfrm>
              <a:off x="2010996" y="4406475"/>
              <a:ext cx="537300" cy="459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4" name="Google Shape;594;p29"/>
            <p:cNvSpPr/>
            <p:nvPr/>
          </p:nvSpPr>
          <p:spPr>
            <a:xfrm>
              <a:off x="2601237" y="4406475"/>
              <a:ext cx="537300" cy="459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5" name="Google Shape;595;p29"/>
            <p:cNvSpPr/>
            <p:nvPr/>
          </p:nvSpPr>
          <p:spPr>
            <a:xfrm>
              <a:off x="3191478" y="4406475"/>
              <a:ext cx="537300" cy="459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6" name="Google Shape;596;p29"/>
            <p:cNvSpPr/>
            <p:nvPr/>
          </p:nvSpPr>
          <p:spPr>
            <a:xfrm>
              <a:off x="3781718" y="4406475"/>
              <a:ext cx="537300" cy="459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7" name="Google Shape;597;p29"/>
            <p:cNvSpPr/>
            <p:nvPr/>
          </p:nvSpPr>
          <p:spPr>
            <a:xfrm>
              <a:off x="4371959" y="4406475"/>
              <a:ext cx="537300" cy="45900"/>
            </a:xfrm>
            <a:prstGeom prst="rect">
              <a:avLst/>
            </a:prstGeom>
            <a:solidFill>
              <a:srgbClr val="EFEFE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8" name="Google Shape;598;p29"/>
            <p:cNvSpPr/>
            <p:nvPr/>
          </p:nvSpPr>
          <p:spPr>
            <a:xfrm>
              <a:off x="4962200" y="4406475"/>
              <a:ext cx="537300" cy="45900"/>
            </a:xfrm>
            <a:prstGeom prst="rect">
              <a:avLst/>
            </a:prstGeom>
            <a:solidFill>
              <a:srgbClr val="EFEFE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9" name="Google Shape;599;p29"/>
            <p:cNvSpPr/>
            <p:nvPr/>
          </p:nvSpPr>
          <p:spPr>
            <a:xfrm>
              <a:off x="5552441" y="4406475"/>
              <a:ext cx="537300" cy="45900"/>
            </a:xfrm>
            <a:prstGeom prst="rect">
              <a:avLst/>
            </a:prstGeom>
            <a:solidFill>
              <a:srgbClr val="EFEFE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0" name="Google Shape;600;p29"/>
            <p:cNvSpPr/>
            <p:nvPr/>
          </p:nvSpPr>
          <p:spPr>
            <a:xfrm>
              <a:off x="6142682" y="4406475"/>
              <a:ext cx="537300" cy="45900"/>
            </a:xfrm>
            <a:prstGeom prst="rect">
              <a:avLst/>
            </a:prstGeom>
            <a:solidFill>
              <a:srgbClr val="EFEFE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1" name="Google Shape;601;p29"/>
            <p:cNvSpPr/>
            <p:nvPr/>
          </p:nvSpPr>
          <p:spPr>
            <a:xfrm>
              <a:off x="830514" y="4500375"/>
              <a:ext cx="537300" cy="459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2" name="Google Shape;602;p29"/>
            <p:cNvSpPr/>
            <p:nvPr/>
          </p:nvSpPr>
          <p:spPr>
            <a:xfrm>
              <a:off x="1420755" y="4500375"/>
              <a:ext cx="537300" cy="459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3" name="Google Shape;603;p29"/>
            <p:cNvSpPr/>
            <p:nvPr/>
          </p:nvSpPr>
          <p:spPr>
            <a:xfrm>
              <a:off x="2010996" y="4500375"/>
              <a:ext cx="537300" cy="459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4" name="Google Shape;604;p29"/>
            <p:cNvSpPr/>
            <p:nvPr/>
          </p:nvSpPr>
          <p:spPr>
            <a:xfrm>
              <a:off x="2601237" y="4500375"/>
              <a:ext cx="537300" cy="459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5" name="Google Shape;605;p29"/>
            <p:cNvSpPr/>
            <p:nvPr/>
          </p:nvSpPr>
          <p:spPr>
            <a:xfrm>
              <a:off x="3191478" y="4500375"/>
              <a:ext cx="537300" cy="459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6" name="Google Shape;606;p29"/>
            <p:cNvSpPr/>
            <p:nvPr/>
          </p:nvSpPr>
          <p:spPr>
            <a:xfrm>
              <a:off x="3781718" y="4500375"/>
              <a:ext cx="537300" cy="459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7" name="Google Shape;607;p29"/>
            <p:cNvSpPr/>
            <p:nvPr/>
          </p:nvSpPr>
          <p:spPr>
            <a:xfrm>
              <a:off x="4371959" y="4500375"/>
              <a:ext cx="537300" cy="45900"/>
            </a:xfrm>
            <a:prstGeom prst="rect">
              <a:avLst/>
            </a:prstGeom>
            <a:solidFill>
              <a:srgbClr val="EFEFE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8" name="Google Shape;608;p29"/>
            <p:cNvSpPr/>
            <p:nvPr/>
          </p:nvSpPr>
          <p:spPr>
            <a:xfrm>
              <a:off x="4962200" y="4500375"/>
              <a:ext cx="537300" cy="45900"/>
            </a:xfrm>
            <a:prstGeom prst="rect">
              <a:avLst/>
            </a:prstGeom>
            <a:solidFill>
              <a:srgbClr val="EFEFE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9" name="Google Shape;609;p29"/>
            <p:cNvSpPr/>
            <p:nvPr/>
          </p:nvSpPr>
          <p:spPr>
            <a:xfrm>
              <a:off x="5552441" y="4500375"/>
              <a:ext cx="537300" cy="45900"/>
            </a:xfrm>
            <a:prstGeom prst="rect">
              <a:avLst/>
            </a:prstGeom>
            <a:solidFill>
              <a:srgbClr val="EFEFE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0" name="Google Shape;610;p29"/>
            <p:cNvSpPr/>
            <p:nvPr/>
          </p:nvSpPr>
          <p:spPr>
            <a:xfrm>
              <a:off x="6142682" y="4500375"/>
              <a:ext cx="537300" cy="45900"/>
            </a:xfrm>
            <a:prstGeom prst="rect">
              <a:avLst/>
            </a:prstGeom>
            <a:solidFill>
              <a:srgbClr val="EFEFE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34343"/>
        </a:solidFill>
      </p:bgPr>
    </p:bg>
    <p:spTree>
      <p:nvGrpSpPr>
        <p:cNvPr id="614" name="Shape 614"/>
        <p:cNvGrpSpPr/>
        <p:nvPr/>
      </p:nvGrpSpPr>
      <p:grpSpPr>
        <a:xfrm>
          <a:off x="0" y="0"/>
          <a:ext cx="0" cy="0"/>
          <a:chOff x="0" y="0"/>
          <a:chExt cx="0" cy="0"/>
        </a:xfrm>
      </p:grpSpPr>
      <p:sp>
        <p:nvSpPr>
          <p:cNvPr id="615" name="Google Shape;615;p30"/>
          <p:cNvSpPr txBox="1"/>
          <p:nvPr>
            <p:ph type="title"/>
          </p:nvPr>
        </p:nvSpPr>
        <p:spPr>
          <a:xfrm>
            <a:off x="729450" y="1322450"/>
            <a:ext cx="7010100" cy="350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200"/>
              <a:t>Policy, Regulations, Incentives</a:t>
            </a:r>
            <a:endParaRPr sz="1200"/>
          </a:p>
        </p:txBody>
      </p:sp>
      <p:sp>
        <p:nvSpPr>
          <p:cNvPr id="616" name="Google Shape;616;p30"/>
          <p:cNvSpPr txBox="1"/>
          <p:nvPr>
            <p:ph idx="4294967295" type="body"/>
          </p:nvPr>
        </p:nvSpPr>
        <p:spPr>
          <a:xfrm>
            <a:off x="729450" y="1749350"/>
            <a:ext cx="7010100" cy="26283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 sz="3000">
                <a:solidFill>
                  <a:srgbClr val="FFFFFF"/>
                </a:solidFill>
              </a:rPr>
              <a:t>New environmental legislation is growing and becoming more complex. It is cost effective to be selectively proactive rather than reactive.</a:t>
            </a:r>
            <a:endParaRPr sz="3000">
              <a:solidFill>
                <a:srgbClr val="FFFFFF"/>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34343"/>
        </a:solidFill>
      </p:bgPr>
    </p:bg>
    <p:spTree>
      <p:nvGrpSpPr>
        <p:cNvPr id="620" name="Shape 620"/>
        <p:cNvGrpSpPr/>
        <p:nvPr/>
      </p:nvGrpSpPr>
      <p:grpSpPr>
        <a:xfrm>
          <a:off x="0" y="0"/>
          <a:ext cx="0" cy="0"/>
          <a:chOff x="0" y="0"/>
          <a:chExt cx="0" cy="0"/>
        </a:xfrm>
      </p:grpSpPr>
      <p:sp>
        <p:nvSpPr>
          <p:cNvPr id="621" name="Google Shape;621;p31"/>
          <p:cNvSpPr txBox="1"/>
          <p:nvPr>
            <p:ph type="title"/>
          </p:nvPr>
        </p:nvSpPr>
        <p:spPr>
          <a:xfrm>
            <a:off x="729450" y="1322450"/>
            <a:ext cx="7010100" cy="350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200"/>
              <a:t>Policy, Regulations, Incentives</a:t>
            </a:r>
            <a:endParaRPr sz="1200"/>
          </a:p>
        </p:txBody>
      </p:sp>
      <p:sp>
        <p:nvSpPr>
          <p:cNvPr id="622" name="Google Shape;622;p31"/>
          <p:cNvSpPr txBox="1"/>
          <p:nvPr>
            <p:ph idx="4294967295" type="body"/>
          </p:nvPr>
        </p:nvSpPr>
        <p:spPr>
          <a:xfrm>
            <a:off x="729450" y="1749350"/>
            <a:ext cx="7010100" cy="2628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3000">
                <a:solidFill>
                  <a:srgbClr val="FFFFFF"/>
                </a:solidFill>
              </a:rPr>
              <a:t>Studies have shown that businesses with greener operations tend to have lower operational costs.</a:t>
            </a:r>
            <a:endParaRPr sz="3000">
              <a:solidFill>
                <a:srgbClr val="FFFFFF"/>
              </a:solidFill>
            </a:endParaRPr>
          </a:p>
          <a:p>
            <a:pPr indent="0" lvl="0" marL="0" rtl="0" algn="l">
              <a:spcBef>
                <a:spcPts val="1600"/>
              </a:spcBef>
              <a:spcAft>
                <a:spcPts val="1600"/>
              </a:spcAft>
              <a:buNone/>
            </a:pPr>
            <a:r>
              <a:rPr lang="en">
                <a:solidFill>
                  <a:srgbClr val="FFFFFF"/>
                </a:solidFill>
              </a:rPr>
              <a:t>https://www.epa.gov/sites/default/files/2018-07/documents/mbg_1_multiplebenefits.pdf</a:t>
            </a:r>
            <a:endParaRPr>
              <a:solidFill>
                <a:srgbClr val="FFFFFF"/>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6" name="Shape 626"/>
        <p:cNvGrpSpPr/>
        <p:nvPr/>
      </p:nvGrpSpPr>
      <p:grpSpPr>
        <a:xfrm>
          <a:off x="0" y="0"/>
          <a:ext cx="0" cy="0"/>
          <a:chOff x="0" y="0"/>
          <a:chExt cx="0" cy="0"/>
        </a:xfrm>
      </p:grpSpPr>
      <p:pic>
        <p:nvPicPr>
          <p:cNvPr id="627" name="Google Shape;627;p32"/>
          <p:cNvPicPr preferRelativeResize="0"/>
          <p:nvPr/>
        </p:nvPicPr>
        <p:blipFill rotWithShape="1">
          <a:blip r:embed="rId3">
            <a:alphaModFix/>
          </a:blip>
          <a:srcRect b="1028" l="0" r="0" t="1028"/>
          <a:stretch/>
        </p:blipFill>
        <p:spPr>
          <a:xfrm>
            <a:off x="5146750" y="1184600"/>
            <a:ext cx="3997248" cy="3262599"/>
          </a:xfrm>
          <a:prstGeom prst="rect">
            <a:avLst/>
          </a:prstGeom>
          <a:noFill/>
          <a:ln>
            <a:noFill/>
          </a:ln>
        </p:spPr>
      </p:pic>
      <p:sp>
        <p:nvSpPr>
          <p:cNvPr id="628" name="Google Shape;628;p32"/>
          <p:cNvSpPr txBox="1"/>
          <p:nvPr>
            <p:ph type="title"/>
          </p:nvPr>
        </p:nvSpPr>
        <p:spPr>
          <a:xfrm>
            <a:off x="730725" y="1318650"/>
            <a:ext cx="3893400" cy="759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Federal Incentives</a:t>
            </a:r>
            <a:endParaRPr b="0" sz="2100"/>
          </a:p>
        </p:txBody>
      </p:sp>
      <p:sp>
        <p:nvSpPr>
          <p:cNvPr id="629" name="Google Shape;629;p32"/>
          <p:cNvSpPr txBox="1"/>
          <p:nvPr>
            <p:ph idx="1" type="body"/>
          </p:nvPr>
        </p:nvSpPr>
        <p:spPr>
          <a:xfrm>
            <a:off x="721225" y="2205525"/>
            <a:ext cx="3893400" cy="20898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b="1" lang="en" sz="1000">
                <a:solidFill>
                  <a:schemeClr val="dk1"/>
                </a:solidFill>
              </a:rPr>
              <a:t>01</a:t>
            </a:r>
            <a:r>
              <a:rPr b="1" lang="en" sz="1000"/>
              <a:t>  </a:t>
            </a:r>
            <a:r>
              <a:rPr lang="en" sz="1000"/>
              <a:t>|</a:t>
            </a:r>
            <a:r>
              <a:rPr lang="en" sz="1000"/>
              <a:t>   </a:t>
            </a:r>
            <a:r>
              <a:rPr lang="en" sz="1000" u="sng">
                <a:hlinkClick r:id="rId4"/>
              </a:rPr>
              <a:t>Commercial clean vehicle credit</a:t>
            </a:r>
            <a:endParaRPr sz="1000"/>
          </a:p>
          <a:p>
            <a:pPr indent="0" lvl="0" marL="0" rtl="0" algn="l">
              <a:lnSpc>
                <a:spcPct val="100000"/>
              </a:lnSpc>
              <a:spcBef>
                <a:spcPts val="1000"/>
              </a:spcBef>
              <a:spcAft>
                <a:spcPts val="0"/>
              </a:spcAft>
              <a:buNone/>
            </a:pPr>
            <a:r>
              <a:rPr b="1" lang="en" sz="1000">
                <a:solidFill>
                  <a:schemeClr val="dk1"/>
                </a:solidFill>
              </a:rPr>
              <a:t>02</a:t>
            </a:r>
            <a:r>
              <a:rPr b="1" lang="en" sz="1000"/>
              <a:t>  </a:t>
            </a:r>
            <a:r>
              <a:rPr lang="en" sz="1000"/>
              <a:t>|   </a:t>
            </a:r>
            <a:r>
              <a:rPr lang="en" sz="1000" u="sng">
                <a:hlinkClick r:id="rId5"/>
              </a:rPr>
              <a:t>Biodiesel income tax credit</a:t>
            </a:r>
            <a:endParaRPr sz="1000"/>
          </a:p>
          <a:p>
            <a:pPr indent="0" lvl="0" marL="0" rtl="0" algn="l">
              <a:lnSpc>
                <a:spcPct val="100000"/>
              </a:lnSpc>
              <a:spcBef>
                <a:spcPts val="1000"/>
              </a:spcBef>
              <a:spcAft>
                <a:spcPts val="0"/>
              </a:spcAft>
              <a:buNone/>
            </a:pPr>
            <a:r>
              <a:rPr b="1" lang="en" sz="1000">
                <a:solidFill>
                  <a:schemeClr val="dk1"/>
                </a:solidFill>
              </a:rPr>
              <a:t>03</a:t>
            </a:r>
            <a:r>
              <a:rPr b="1" lang="en" sz="1000"/>
              <a:t>  </a:t>
            </a:r>
            <a:r>
              <a:rPr lang="en" sz="1000"/>
              <a:t>|   </a:t>
            </a:r>
            <a:r>
              <a:rPr lang="en" sz="1000" u="sng">
                <a:hlinkClick r:id="rId6"/>
              </a:rPr>
              <a:t>Energy-efficient commercial buildings tax deduction</a:t>
            </a:r>
            <a:endParaRPr sz="1000"/>
          </a:p>
          <a:p>
            <a:pPr indent="0" lvl="0" marL="0" rtl="0" algn="l">
              <a:lnSpc>
                <a:spcPct val="100000"/>
              </a:lnSpc>
              <a:spcBef>
                <a:spcPts val="1000"/>
              </a:spcBef>
              <a:spcAft>
                <a:spcPts val="0"/>
              </a:spcAft>
              <a:buNone/>
            </a:pPr>
            <a:r>
              <a:rPr b="1" lang="en" sz="1000">
                <a:solidFill>
                  <a:schemeClr val="dk1"/>
                </a:solidFill>
              </a:rPr>
              <a:t>04</a:t>
            </a:r>
            <a:r>
              <a:rPr b="1" lang="en" sz="1000"/>
              <a:t>  </a:t>
            </a:r>
            <a:r>
              <a:rPr lang="en" sz="1000"/>
              <a:t>|   </a:t>
            </a:r>
            <a:r>
              <a:rPr lang="en" sz="1000" u="sng">
                <a:hlinkClick r:id="rId7"/>
              </a:rPr>
              <a:t>ENERGY STAR deductions and initiatives</a:t>
            </a:r>
            <a:endParaRPr sz="1000"/>
          </a:p>
          <a:p>
            <a:pPr indent="0" lvl="0" marL="0" rtl="0" algn="l">
              <a:lnSpc>
                <a:spcPct val="100000"/>
              </a:lnSpc>
              <a:spcBef>
                <a:spcPts val="1000"/>
              </a:spcBef>
              <a:spcAft>
                <a:spcPts val="0"/>
              </a:spcAft>
              <a:buNone/>
            </a:pPr>
            <a:r>
              <a:rPr b="1" lang="en" sz="1000">
                <a:solidFill>
                  <a:schemeClr val="dk1"/>
                </a:solidFill>
              </a:rPr>
              <a:t>05</a:t>
            </a:r>
            <a:r>
              <a:rPr b="1" lang="en" sz="1000"/>
              <a:t>  </a:t>
            </a:r>
            <a:r>
              <a:rPr lang="en" sz="1000"/>
              <a:t>|   </a:t>
            </a:r>
            <a:r>
              <a:rPr lang="en" sz="1000" u="sng">
                <a:hlinkClick r:id="rId8"/>
              </a:rPr>
              <a:t>Alternative Energy Tax Credits</a:t>
            </a:r>
            <a:endParaRPr sz="1000"/>
          </a:p>
          <a:p>
            <a:pPr indent="0" lvl="0" marL="0" rtl="0" algn="l">
              <a:lnSpc>
                <a:spcPct val="100000"/>
              </a:lnSpc>
              <a:spcBef>
                <a:spcPts val="1000"/>
              </a:spcBef>
              <a:spcAft>
                <a:spcPts val="1000"/>
              </a:spcAft>
              <a:buNone/>
            </a:pPr>
            <a:r>
              <a:rPr b="1" lang="en" sz="1000">
                <a:solidFill>
                  <a:schemeClr val="dk1"/>
                </a:solidFill>
              </a:rPr>
              <a:t>06</a:t>
            </a:r>
            <a:r>
              <a:rPr b="1" lang="en" sz="1000"/>
              <a:t>  </a:t>
            </a:r>
            <a:r>
              <a:rPr lang="en" sz="1000"/>
              <a:t>|   </a:t>
            </a:r>
            <a:r>
              <a:rPr lang="en" sz="1000"/>
              <a:t>U.S. Department of Energy supports a number of </a:t>
            </a:r>
            <a:br>
              <a:rPr lang="en" sz="1000"/>
            </a:br>
            <a:r>
              <a:rPr lang="en" sz="1000"/>
              <a:t>           </a:t>
            </a:r>
            <a:r>
              <a:rPr lang="en" sz="1000" u="sng">
                <a:hlinkClick r:id="rId9"/>
              </a:rPr>
              <a:t>grant, loan and financing programs</a:t>
            </a:r>
            <a:endParaRPr sz="1000"/>
          </a:p>
        </p:txBody>
      </p:sp>
      <p:sp>
        <p:nvSpPr>
          <p:cNvPr id="630" name="Google Shape;630;p32"/>
          <p:cNvSpPr txBox="1"/>
          <p:nvPr/>
        </p:nvSpPr>
        <p:spPr>
          <a:xfrm>
            <a:off x="7315200" y="4176783"/>
            <a:ext cx="1828800" cy="2742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700">
                <a:solidFill>
                  <a:schemeClr val="accent4"/>
                </a:solidFill>
                <a:latin typeface="Roboto"/>
                <a:ea typeface="Roboto"/>
                <a:cs typeface="Roboto"/>
                <a:sym typeface="Roboto"/>
              </a:rPr>
              <a:t>Photo Credit: </a:t>
            </a:r>
            <a:r>
              <a:rPr lang="en" sz="700">
                <a:solidFill>
                  <a:schemeClr val="accent4"/>
                </a:solidFill>
                <a:uFill>
                  <a:noFill/>
                </a:uFill>
                <a:latin typeface="Roboto"/>
                <a:ea typeface="Roboto"/>
                <a:cs typeface="Roboto"/>
                <a:sym typeface="Roboto"/>
                <a:hlinkClick r:id="rId10">
                  <a:extLst>
                    <a:ext uri="{A12FA001-AC4F-418D-AE19-62706E023703}">
                      <ahyp:hlinkClr val="tx"/>
                    </a:ext>
                  </a:extLst>
                </a:hlinkClick>
              </a:rPr>
              <a:t>Kaboompics</a:t>
            </a:r>
            <a:endParaRPr sz="700">
              <a:solidFill>
                <a:schemeClr val="accent4"/>
              </a:solidFill>
              <a:latin typeface="Roboto"/>
              <a:ea typeface="Roboto"/>
              <a:cs typeface="Roboto"/>
              <a:sym typeface="Roboto"/>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4" name="Shape 634"/>
        <p:cNvGrpSpPr/>
        <p:nvPr/>
      </p:nvGrpSpPr>
      <p:grpSpPr>
        <a:xfrm>
          <a:off x="0" y="0"/>
          <a:ext cx="0" cy="0"/>
          <a:chOff x="0" y="0"/>
          <a:chExt cx="0" cy="0"/>
        </a:xfrm>
      </p:grpSpPr>
      <p:grpSp>
        <p:nvGrpSpPr>
          <p:cNvPr id="635" name="Google Shape;635;p33"/>
          <p:cNvGrpSpPr/>
          <p:nvPr/>
        </p:nvGrpSpPr>
        <p:grpSpPr>
          <a:xfrm>
            <a:off x="5146750" y="1184600"/>
            <a:ext cx="3997250" cy="3266383"/>
            <a:chOff x="5146750" y="1184600"/>
            <a:chExt cx="3997250" cy="3266383"/>
          </a:xfrm>
        </p:grpSpPr>
        <p:pic>
          <p:nvPicPr>
            <p:cNvPr id="636" name="Google Shape;636;p33"/>
            <p:cNvPicPr preferRelativeResize="0"/>
            <p:nvPr/>
          </p:nvPicPr>
          <p:blipFill rotWithShape="1">
            <a:blip r:embed="rId3">
              <a:alphaModFix/>
            </a:blip>
            <a:srcRect b="0" l="149" r="159" t="0"/>
            <a:stretch/>
          </p:blipFill>
          <p:spPr>
            <a:xfrm>
              <a:off x="5146750" y="1184600"/>
              <a:ext cx="1973632" cy="3262601"/>
            </a:xfrm>
            <a:prstGeom prst="rect">
              <a:avLst/>
            </a:prstGeom>
            <a:noFill/>
            <a:ln>
              <a:noFill/>
            </a:ln>
          </p:spPr>
        </p:pic>
        <p:pic>
          <p:nvPicPr>
            <p:cNvPr id="637" name="Google Shape;637;p33"/>
            <p:cNvPicPr preferRelativeResize="0"/>
            <p:nvPr/>
          </p:nvPicPr>
          <p:blipFill rotWithShape="1">
            <a:blip r:embed="rId4">
              <a:alphaModFix/>
            </a:blip>
            <a:srcRect b="0" l="149" r="159" t="0"/>
            <a:stretch/>
          </p:blipFill>
          <p:spPr>
            <a:xfrm>
              <a:off x="7170362" y="1184600"/>
              <a:ext cx="1973638" cy="3262597"/>
            </a:xfrm>
            <a:prstGeom prst="rect">
              <a:avLst/>
            </a:prstGeom>
            <a:noFill/>
            <a:ln>
              <a:noFill/>
            </a:ln>
          </p:spPr>
        </p:pic>
        <p:sp>
          <p:nvSpPr>
            <p:cNvPr id="638" name="Google Shape;638;p33"/>
            <p:cNvSpPr txBox="1"/>
            <p:nvPr/>
          </p:nvSpPr>
          <p:spPr>
            <a:xfrm>
              <a:off x="7315200" y="4176783"/>
              <a:ext cx="1828800" cy="2742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700">
                  <a:solidFill>
                    <a:schemeClr val="accent4"/>
                  </a:solidFill>
                  <a:latin typeface="Roboto"/>
                  <a:ea typeface="Roboto"/>
                  <a:cs typeface="Roboto"/>
                  <a:sym typeface="Roboto"/>
                </a:rPr>
                <a:t>Photo Credit: </a:t>
              </a:r>
              <a:r>
                <a:rPr lang="en" sz="700">
                  <a:solidFill>
                    <a:schemeClr val="accent4"/>
                  </a:solidFill>
                  <a:uFill>
                    <a:noFill/>
                  </a:uFill>
                  <a:latin typeface="Roboto"/>
                  <a:ea typeface="Roboto"/>
                  <a:cs typeface="Roboto"/>
                  <a:sym typeface="Roboto"/>
                  <a:hlinkClick r:id="rId5">
                    <a:extLst>
                      <a:ext uri="{A12FA001-AC4F-418D-AE19-62706E023703}">
                        <ahyp:hlinkClr val="tx"/>
                      </a:ext>
                    </a:extLst>
                  </a:hlinkClick>
                </a:rPr>
                <a:t>Brett Sayles</a:t>
              </a:r>
              <a:endParaRPr sz="700">
                <a:solidFill>
                  <a:schemeClr val="accent4"/>
                </a:solidFill>
                <a:latin typeface="Roboto"/>
                <a:ea typeface="Roboto"/>
                <a:cs typeface="Roboto"/>
                <a:sym typeface="Roboto"/>
              </a:endParaRPr>
            </a:p>
          </p:txBody>
        </p:sp>
        <p:sp>
          <p:nvSpPr>
            <p:cNvPr id="639" name="Google Shape;639;p33"/>
            <p:cNvSpPr txBox="1"/>
            <p:nvPr/>
          </p:nvSpPr>
          <p:spPr>
            <a:xfrm>
              <a:off x="5291575" y="4176783"/>
              <a:ext cx="1828800" cy="2742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700">
                  <a:solidFill>
                    <a:schemeClr val="accent4"/>
                  </a:solidFill>
                  <a:latin typeface="Roboto"/>
                  <a:ea typeface="Roboto"/>
                  <a:cs typeface="Roboto"/>
                  <a:sym typeface="Roboto"/>
                </a:rPr>
                <a:t>Photo Credit: </a:t>
              </a:r>
              <a:r>
                <a:rPr lang="en" sz="700">
                  <a:solidFill>
                    <a:schemeClr val="accent4"/>
                  </a:solidFill>
                  <a:uFill>
                    <a:noFill/>
                  </a:uFill>
                  <a:latin typeface="Roboto"/>
                  <a:ea typeface="Roboto"/>
                  <a:cs typeface="Roboto"/>
                  <a:sym typeface="Roboto"/>
                  <a:hlinkClick r:id="rId6">
                    <a:extLst>
                      <a:ext uri="{A12FA001-AC4F-418D-AE19-62706E023703}">
                        <ahyp:hlinkClr val="tx"/>
                      </a:ext>
                    </a:extLst>
                  </a:hlinkClick>
                </a:rPr>
                <a:t>Towfiqu Barbhuiya</a:t>
              </a:r>
              <a:endParaRPr sz="700">
                <a:solidFill>
                  <a:schemeClr val="accent4"/>
                </a:solidFill>
                <a:latin typeface="Roboto"/>
                <a:ea typeface="Roboto"/>
                <a:cs typeface="Roboto"/>
                <a:sym typeface="Roboto"/>
              </a:endParaRPr>
            </a:p>
          </p:txBody>
        </p:sp>
        <p:sp>
          <p:nvSpPr>
            <p:cNvPr id="640" name="Google Shape;640;p33"/>
            <p:cNvSpPr/>
            <p:nvPr/>
          </p:nvSpPr>
          <p:spPr>
            <a:xfrm>
              <a:off x="5148075" y="1192925"/>
              <a:ext cx="1973700" cy="685800"/>
            </a:xfrm>
            <a:prstGeom prst="rect">
              <a:avLst/>
            </a:prstGeom>
            <a:solidFill>
              <a:srgbClr val="85AF45">
                <a:alpha val="74840"/>
              </a:srgbClr>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Roboto"/>
                <a:ea typeface="Roboto"/>
                <a:cs typeface="Roboto"/>
                <a:sym typeface="Roboto"/>
              </a:endParaRPr>
            </a:p>
          </p:txBody>
        </p:sp>
        <p:sp>
          <p:nvSpPr>
            <p:cNvPr id="641" name="Google Shape;641;p33"/>
            <p:cNvSpPr/>
            <p:nvPr/>
          </p:nvSpPr>
          <p:spPr>
            <a:xfrm>
              <a:off x="5148075" y="1878725"/>
              <a:ext cx="1973700" cy="45600"/>
            </a:xfrm>
            <a:prstGeom prst="rect">
              <a:avLst/>
            </a:prstGeom>
            <a:solidFill>
              <a:schemeClr val="l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Roboto"/>
                <a:ea typeface="Roboto"/>
                <a:cs typeface="Roboto"/>
                <a:sym typeface="Roboto"/>
              </a:endParaRPr>
            </a:p>
          </p:txBody>
        </p:sp>
      </p:grpSp>
      <p:sp>
        <p:nvSpPr>
          <p:cNvPr id="642" name="Google Shape;642;p33"/>
          <p:cNvSpPr txBox="1"/>
          <p:nvPr>
            <p:ph type="title"/>
          </p:nvPr>
        </p:nvSpPr>
        <p:spPr>
          <a:xfrm>
            <a:off x="730725" y="1318650"/>
            <a:ext cx="3893400" cy="759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State/local Incentives</a:t>
            </a:r>
            <a:endParaRPr b="0"/>
          </a:p>
        </p:txBody>
      </p:sp>
      <p:sp>
        <p:nvSpPr>
          <p:cNvPr id="643" name="Google Shape;643;p33"/>
          <p:cNvSpPr txBox="1"/>
          <p:nvPr>
            <p:ph idx="1" type="body"/>
          </p:nvPr>
        </p:nvSpPr>
        <p:spPr>
          <a:xfrm>
            <a:off x="721225" y="2203704"/>
            <a:ext cx="3893400" cy="2089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100"/>
              <a:t>[Research your State and municipality sustainability incentive details and perks.]</a:t>
            </a:r>
            <a:endParaRPr sz="1100"/>
          </a:p>
          <a:p>
            <a:pPr indent="0" lvl="0" marL="0" rtl="0" algn="l">
              <a:spcBef>
                <a:spcPts val="1600"/>
              </a:spcBef>
              <a:spcAft>
                <a:spcPts val="0"/>
              </a:spcAft>
              <a:buNone/>
            </a:pPr>
            <a:r>
              <a:rPr b="1" lang="en" sz="1100"/>
              <a:t>Example</a:t>
            </a:r>
            <a:r>
              <a:rPr b="1" lang="en" sz="1100">
                <a:solidFill>
                  <a:schemeClr val="dk2"/>
                </a:solidFill>
              </a:rPr>
              <a:t>:</a:t>
            </a:r>
            <a:endParaRPr b="1" sz="1100">
              <a:solidFill>
                <a:schemeClr val="dk2"/>
              </a:solidFill>
            </a:endParaRPr>
          </a:p>
          <a:p>
            <a:pPr indent="0" lvl="0" marL="0" rtl="0" algn="l">
              <a:spcBef>
                <a:spcPts val="0"/>
              </a:spcBef>
              <a:spcAft>
                <a:spcPts val="1600"/>
              </a:spcAft>
              <a:buNone/>
            </a:pPr>
            <a:r>
              <a:rPr lang="en" sz="1100"/>
              <a:t>CoolCalifornia.org offers tools and programs that improve your business operations and your bottom line.</a:t>
            </a:r>
            <a:br>
              <a:rPr lang="en" sz="1100"/>
            </a:br>
            <a:r>
              <a:rPr lang="en" sz="1100"/>
              <a:t>LA Green Business Program, businesses are given access to free consulting, referrals to City rebate programs, networking opportunities, and marketing perks.</a:t>
            </a:r>
            <a:endParaRPr sz="1100"/>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7" name="Shape 647"/>
        <p:cNvGrpSpPr/>
        <p:nvPr/>
      </p:nvGrpSpPr>
      <p:grpSpPr>
        <a:xfrm>
          <a:off x="0" y="0"/>
          <a:ext cx="0" cy="0"/>
          <a:chOff x="0" y="0"/>
          <a:chExt cx="0" cy="0"/>
        </a:xfrm>
      </p:grpSpPr>
      <p:sp>
        <p:nvSpPr>
          <p:cNvPr id="648" name="Google Shape;648;p34"/>
          <p:cNvSpPr txBox="1"/>
          <p:nvPr>
            <p:ph type="title"/>
          </p:nvPr>
        </p:nvSpPr>
        <p:spPr>
          <a:xfrm>
            <a:off x="729450" y="2970775"/>
            <a:ext cx="5203200" cy="15186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
              <a:t>Understanding regulations</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52" name="Shape 652"/>
        <p:cNvGrpSpPr/>
        <p:nvPr/>
      </p:nvGrpSpPr>
      <p:grpSpPr>
        <a:xfrm>
          <a:off x="0" y="0"/>
          <a:ext cx="0" cy="0"/>
          <a:chOff x="0" y="0"/>
          <a:chExt cx="0" cy="0"/>
        </a:xfrm>
      </p:grpSpPr>
      <p:sp>
        <p:nvSpPr>
          <p:cNvPr id="653" name="Google Shape;653;p35"/>
          <p:cNvSpPr txBox="1"/>
          <p:nvPr>
            <p:ph type="title"/>
          </p:nvPr>
        </p:nvSpPr>
        <p:spPr>
          <a:xfrm>
            <a:off x="730000" y="1318650"/>
            <a:ext cx="3636600" cy="570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Compliance</a:t>
            </a:r>
            <a:endParaRPr/>
          </a:p>
        </p:txBody>
      </p:sp>
      <p:sp>
        <p:nvSpPr>
          <p:cNvPr id="654" name="Google Shape;654;p35"/>
          <p:cNvSpPr txBox="1"/>
          <p:nvPr>
            <p:ph idx="1" type="body"/>
          </p:nvPr>
        </p:nvSpPr>
        <p:spPr>
          <a:xfrm>
            <a:off x="721225" y="1965150"/>
            <a:ext cx="3636600" cy="8523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 sz="1100"/>
              <a:t>In our business sector, there are at several </a:t>
            </a:r>
            <a:r>
              <a:rPr lang="en" sz="1100" u="sng">
                <a:hlinkClick r:id="rId3"/>
              </a:rPr>
              <a:t>federal laws and executive orders</a:t>
            </a:r>
            <a:r>
              <a:rPr lang="en" sz="1100"/>
              <a:t> that deal with protecting the environment. </a:t>
            </a:r>
            <a:endParaRPr sz="1100"/>
          </a:p>
        </p:txBody>
      </p:sp>
      <p:sp>
        <p:nvSpPr>
          <p:cNvPr id="655" name="Google Shape;655;p35"/>
          <p:cNvSpPr txBox="1"/>
          <p:nvPr/>
        </p:nvSpPr>
        <p:spPr>
          <a:xfrm>
            <a:off x="734530" y="2854560"/>
            <a:ext cx="3636600" cy="261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1600"/>
              </a:spcAft>
              <a:buNone/>
            </a:pPr>
            <a:r>
              <a:rPr b="1" lang="en" sz="1000">
                <a:solidFill>
                  <a:schemeClr val="dk1"/>
                </a:solidFill>
                <a:latin typeface="Lato"/>
                <a:ea typeface="Lato"/>
                <a:cs typeface="Lato"/>
                <a:sym typeface="Lato"/>
              </a:rPr>
              <a:t>01    </a:t>
            </a:r>
            <a:r>
              <a:rPr lang="en" sz="1000">
                <a:solidFill>
                  <a:schemeClr val="dk1"/>
                </a:solidFill>
                <a:latin typeface="Lato"/>
                <a:ea typeface="Lato"/>
                <a:cs typeface="Lato"/>
                <a:sym typeface="Lato"/>
              </a:rPr>
              <a:t>|</a:t>
            </a:r>
            <a:r>
              <a:rPr b="1" lang="en" sz="1000">
                <a:solidFill>
                  <a:schemeClr val="dk1"/>
                </a:solidFill>
                <a:latin typeface="Lato"/>
                <a:ea typeface="Lato"/>
                <a:cs typeface="Lato"/>
                <a:sym typeface="Lato"/>
              </a:rPr>
              <a:t> </a:t>
            </a:r>
            <a:r>
              <a:rPr lang="en" sz="1000">
                <a:solidFill>
                  <a:srgbClr val="000000"/>
                </a:solidFill>
                <a:latin typeface="Lato"/>
                <a:ea typeface="Lato"/>
                <a:cs typeface="Lato"/>
                <a:sym typeface="Lato"/>
              </a:rPr>
              <a:t>   </a:t>
            </a:r>
            <a:r>
              <a:rPr lang="en" sz="1000">
                <a:latin typeface="Lato"/>
                <a:ea typeface="Lato"/>
                <a:cs typeface="Lato"/>
                <a:sym typeface="Lato"/>
              </a:rPr>
              <a:t>Clean Air Act (CAA)</a:t>
            </a:r>
            <a:endParaRPr/>
          </a:p>
        </p:txBody>
      </p:sp>
      <p:sp>
        <p:nvSpPr>
          <p:cNvPr id="656" name="Google Shape;656;p35"/>
          <p:cNvSpPr txBox="1"/>
          <p:nvPr/>
        </p:nvSpPr>
        <p:spPr>
          <a:xfrm>
            <a:off x="734530" y="3115860"/>
            <a:ext cx="3636600" cy="261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1600"/>
              </a:spcAft>
              <a:buNone/>
            </a:pPr>
            <a:r>
              <a:rPr b="1" lang="en" sz="1000">
                <a:solidFill>
                  <a:schemeClr val="dk1"/>
                </a:solidFill>
                <a:latin typeface="Lato"/>
                <a:ea typeface="Lato"/>
                <a:cs typeface="Lato"/>
                <a:sym typeface="Lato"/>
              </a:rPr>
              <a:t>02    </a:t>
            </a:r>
            <a:r>
              <a:rPr lang="en" sz="1000">
                <a:solidFill>
                  <a:schemeClr val="dk1"/>
                </a:solidFill>
                <a:latin typeface="Lato"/>
                <a:ea typeface="Lato"/>
                <a:cs typeface="Lato"/>
                <a:sym typeface="Lato"/>
              </a:rPr>
              <a:t>|</a:t>
            </a:r>
            <a:r>
              <a:rPr b="1" lang="en" sz="1000">
                <a:solidFill>
                  <a:srgbClr val="CCCCCC"/>
                </a:solidFill>
                <a:latin typeface="Lato"/>
                <a:ea typeface="Lato"/>
                <a:cs typeface="Lato"/>
                <a:sym typeface="Lato"/>
              </a:rPr>
              <a:t> </a:t>
            </a:r>
            <a:r>
              <a:rPr lang="en" sz="1000">
                <a:solidFill>
                  <a:srgbClr val="53C6A1"/>
                </a:solidFill>
                <a:latin typeface="Lato"/>
                <a:ea typeface="Lato"/>
                <a:cs typeface="Lato"/>
                <a:sym typeface="Lato"/>
              </a:rPr>
              <a:t> </a:t>
            </a:r>
            <a:r>
              <a:rPr lang="en" sz="1000">
                <a:solidFill>
                  <a:srgbClr val="000000"/>
                </a:solidFill>
                <a:latin typeface="Lato"/>
                <a:ea typeface="Lato"/>
                <a:cs typeface="Lato"/>
                <a:sym typeface="Lato"/>
              </a:rPr>
              <a:t>  </a:t>
            </a:r>
            <a:r>
              <a:rPr lang="en" sz="1000">
                <a:latin typeface="Lato"/>
                <a:ea typeface="Lato"/>
                <a:cs typeface="Lato"/>
                <a:sym typeface="Lato"/>
              </a:rPr>
              <a:t>Energy Independence and Security Act (EISA)</a:t>
            </a:r>
            <a:endParaRPr/>
          </a:p>
        </p:txBody>
      </p:sp>
      <p:sp>
        <p:nvSpPr>
          <p:cNvPr id="657" name="Google Shape;657;p35"/>
          <p:cNvSpPr txBox="1"/>
          <p:nvPr/>
        </p:nvSpPr>
        <p:spPr>
          <a:xfrm>
            <a:off x="734530" y="3377160"/>
            <a:ext cx="3636600" cy="261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1600"/>
              </a:spcAft>
              <a:buNone/>
            </a:pPr>
            <a:r>
              <a:rPr b="1" lang="en" sz="1000">
                <a:solidFill>
                  <a:schemeClr val="dk1"/>
                </a:solidFill>
                <a:latin typeface="Lato"/>
                <a:ea typeface="Lato"/>
                <a:cs typeface="Lato"/>
                <a:sym typeface="Lato"/>
              </a:rPr>
              <a:t>03    </a:t>
            </a:r>
            <a:r>
              <a:rPr lang="en" sz="1000">
                <a:solidFill>
                  <a:schemeClr val="dk1"/>
                </a:solidFill>
                <a:latin typeface="Lato"/>
                <a:ea typeface="Lato"/>
                <a:cs typeface="Lato"/>
                <a:sym typeface="Lato"/>
              </a:rPr>
              <a:t>|</a:t>
            </a:r>
            <a:r>
              <a:rPr b="1" lang="en" sz="1000">
                <a:solidFill>
                  <a:srgbClr val="CCCCCC"/>
                </a:solidFill>
                <a:latin typeface="Lato"/>
                <a:ea typeface="Lato"/>
                <a:cs typeface="Lato"/>
                <a:sym typeface="Lato"/>
              </a:rPr>
              <a:t> </a:t>
            </a:r>
            <a:r>
              <a:rPr lang="en" sz="1000">
                <a:solidFill>
                  <a:srgbClr val="000000"/>
                </a:solidFill>
                <a:latin typeface="Lato"/>
                <a:ea typeface="Lato"/>
                <a:cs typeface="Lato"/>
                <a:sym typeface="Lato"/>
              </a:rPr>
              <a:t>   </a:t>
            </a:r>
            <a:r>
              <a:rPr lang="en" sz="1000">
                <a:latin typeface="Lato"/>
                <a:ea typeface="Lato"/>
                <a:cs typeface="Lato"/>
                <a:sym typeface="Lato"/>
              </a:rPr>
              <a:t>National Environmental Policy Act (NEPA)</a:t>
            </a:r>
            <a:endParaRPr/>
          </a:p>
        </p:txBody>
      </p:sp>
      <p:sp>
        <p:nvSpPr>
          <p:cNvPr id="658" name="Google Shape;658;p35"/>
          <p:cNvSpPr txBox="1"/>
          <p:nvPr/>
        </p:nvSpPr>
        <p:spPr>
          <a:xfrm>
            <a:off x="734530" y="3638460"/>
            <a:ext cx="3636600" cy="261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1600"/>
              </a:spcAft>
              <a:buNone/>
            </a:pPr>
            <a:r>
              <a:rPr b="1" lang="en" sz="1000">
                <a:solidFill>
                  <a:schemeClr val="dk1"/>
                </a:solidFill>
                <a:latin typeface="Lato"/>
                <a:ea typeface="Lato"/>
                <a:cs typeface="Lato"/>
                <a:sym typeface="Lato"/>
              </a:rPr>
              <a:t>04    </a:t>
            </a:r>
            <a:r>
              <a:rPr lang="en" sz="1000">
                <a:solidFill>
                  <a:schemeClr val="dk1"/>
                </a:solidFill>
                <a:latin typeface="Lato"/>
                <a:ea typeface="Lato"/>
                <a:cs typeface="Lato"/>
                <a:sym typeface="Lato"/>
              </a:rPr>
              <a:t>|</a:t>
            </a:r>
            <a:r>
              <a:rPr b="1" lang="en" sz="1000">
                <a:solidFill>
                  <a:srgbClr val="000000"/>
                </a:solidFill>
                <a:latin typeface="Lato"/>
                <a:ea typeface="Lato"/>
                <a:cs typeface="Lato"/>
                <a:sym typeface="Lato"/>
              </a:rPr>
              <a:t> </a:t>
            </a:r>
            <a:r>
              <a:rPr lang="en" sz="1000">
                <a:solidFill>
                  <a:srgbClr val="000000"/>
                </a:solidFill>
                <a:latin typeface="Lato"/>
                <a:ea typeface="Lato"/>
                <a:cs typeface="Lato"/>
                <a:sym typeface="Lato"/>
              </a:rPr>
              <a:t>   </a:t>
            </a:r>
            <a:r>
              <a:rPr lang="en" sz="1000">
                <a:latin typeface="Lato"/>
                <a:ea typeface="Lato"/>
                <a:cs typeface="Lato"/>
                <a:sym typeface="Lato"/>
              </a:rPr>
              <a:t>Occupational Safety and Health (OSHA)</a:t>
            </a:r>
            <a:endParaRPr sz="1000">
              <a:solidFill>
                <a:srgbClr val="000000"/>
              </a:solidFill>
              <a:latin typeface="Lato"/>
              <a:ea typeface="Lato"/>
              <a:cs typeface="Lato"/>
              <a:sym typeface="Lato"/>
            </a:endParaRPr>
          </a:p>
        </p:txBody>
      </p:sp>
      <p:sp>
        <p:nvSpPr>
          <p:cNvPr id="659" name="Google Shape;659;p35"/>
          <p:cNvSpPr txBox="1"/>
          <p:nvPr/>
        </p:nvSpPr>
        <p:spPr>
          <a:xfrm>
            <a:off x="734530" y="3899760"/>
            <a:ext cx="3636600" cy="261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1600"/>
              </a:spcAft>
              <a:buNone/>
            </a:pPr>
            <a:r>
              <a:rPr b="1" lang="en" sz="1000">
                <a:solidFill>
                  <a:schemeClr val="dk1"/>
                </a:solidFill>
                <a:latin typeface="Lato"/>
                <a:ea typeface="Lato"/>
                <a:cs typeface="Lato"/>
                <a:sym typeface="Lato"/>
              </a:rPr>
              <a:t>05    </a:t>
            </a:r>
            <a:r>
              <a:rPr lang="en" sz="1000">
                <a:solidFill>
                  <a:schemeClr val="dk1"/>
                </a:solidFill>
                <a:latin typeface="Lato"/>
                <a:ea typeface="Lato"/>
                <a:cs typeface="Lato"/>
                <a:sym typeface="Lato"/>
              </a:rPr>
              <a:t>|</a:t>
            </a:r>
            <a:r>
              <a:rPr b="1" lang="en" sz="1000">
                <a:solidFill>
                  <a:schemeClr val="dk1"/>
                </a:solidFill>
                <a:latin typeface="Lato"/>
                <a:ea typeface="Lato"/>
                <a:cs typeface="Lato"/>
                <a:sym typeface="Lato"/>
              </a:rPr>
              <a:t> </a:t>
            </a:r>
            <a:r>
              <a:rPr lang="en" sz="1000">
                <a:solidFill>
                  <a:srgbClr val="53C6A1"/>
                </a:solidFill>
                <a:latin typeface="Lato"/>
                <a:ea typeface="Lato"/>
                <a:cs typeface="Lato"/>
                <a:sym typeface="Lato"/>
              </a:rPr>
              <a:t>   </a:t>
            </a:r>
            <a:r>
              <a:rPr lang="en" sz="1000">
                <a:latin typeface="Lato"/>
                <a:ea typeface="Lato"/>
                <a:cs typeface="Lato"/>
                <a:sym typeface="Lato"/>
              </a:rPr>
              <a:t>Toxic Substances Control Act (TSCA)</a:t>
            </a:r>
            <a:endParaRPr/>
          </a:p>
        </p:txBody>
      </p:sp>
      <p:pic>
        <p:nvPicPr>
          <p:cNvPr descr="offset_comp_267026.jpg" id="660" name="Google Shape;660;p35"/>
          <p:cNvPicPr preferRelativeResize="0"/>
          <p:nvPr/>
        </p:nvPicPr>
        <p:blipFill rotWithShape="1">
          <a:blip r:embed="rId4">
            <a:alphaModFix/>
          </a:blip>
          <a:srcRect b="6490" l="40074" r="22771" t="1581"/>
          <a:stretch/>
        </p:blipFill>
        <p:spPr>
          <a:xfrm>
            <a:off x="5146750" y="1184600"/>
            <a:ext cx="1977667" cy="3262598"/>
          </a:xfrm>
          <a:prstGeom prst="rect">
            <a:avLst/>
          </a:prstGeom>
          <a:noFill/>
          <a:ln>
            <a:noFill/>
          </a:ln>
        </p:spPr>
      </p:pic>
      <p:pic>
        <p:nvPicPr>
          <p:cNvPr descr="offset_comp_429332_Edited.jpg" id="661" name="Google Shape;661;p35"/>
          <p:cNvPicPr preferRelativeResize="0"/>
          <p:nvPr/>
        </p:nvPicPr>
        <p:blipFill rotWithShape="1">
          <a:blip r:embed="rId5">
            <a:alphaModFix/>
          </a:blip>
          <a:srcRect b="850" l="19769" r="7253" t="5665"/>
          <a:stretch/>
        </p:blipFill>
        <p:spPr>
          <a:xfrm>
            <a:off x="7172149" y="1184609"/>
            <a:ext cx="1971851" cy="1611565"/>
          </a:xfrm>
          <a:prstGeom prst="rect">
            <a:avLst/>
          </a:prstGeom>
          <a:noFill/>
          <a:ln>
            <a:noFill/>
          </a:ln>
        </p:spPr>
      </p:pic>
      <p:pic>
        <p:nvPicPr>
          <p:cNvPr descr="offset_comp_389009_Edited.jpg" id="662" name="Google Shape;662;p35"/>
          <p:cNvPicPr preferRelativeResize="0"/>
          <p:nvPr/>
        </p:nvPicPr>
        <p:blipFill rotWithShape="1">
          <a:blip r:embed="rId6">
            <a:alphaModFix/>
          </a:blip>
          <a:srcRect b="2335" l="17128" r="5717" t="2335"/>
          <a:stretch/>
        </p:blipFill>
        <p:spPr>
          <a:xfrm>
            <a:off x="7172149" y="2835640"/>
            <a:ext cx="1971840" cy="1611560"/>
          </a:xfrm>
          <a:prstGeom prst="rect">
            <a:avLst/>
          </a:prstGeom>
          <a:noFill/>
          <a:ln>
            <a:noFill/>
          </a:ln>
        </p:spPr>
      </p:pic>
      <p:pic>
        <p:nvPicPr>
          <p:cNvPr id="663" name="Google Shape;663;p35"/>
          <p:cNvPicPr preferRelativeResize="0"/>
          <p:nvPr/>
        </p:nvPicPr>
        <p:blipFill rotWithShape="1">
          <a:blip r:embed="rId7">
            <a:alphaModFix/>
          </a:blip>
          <a:srcRect b="1028" l="0" r="0" t="1028"/>
          <a:stretch/>
        </p:blipFill>
        <p:spPr>
          <a:xfrm>
            <a:off x="5146750" y="1184600"/>
            <a:ext cx="3997248" cy="3262599"/>
          </a:xfrm>
          <a:prstGeom prst="rect">
            <a:avLst/>
          </a:prstGeom>
          <a:noFill/>
          <a:ln>
            <a:noFill/>
          </a:ln>
        </p:spPr>
      </p:pic>
      <p:sp>
        <p:nvSpPr>
          <p:cNvPr id="664" name="Google Shape;664;p35"/>
          <p:cNvSpPr txBox="1"/>
          <p:nvPr/>
        </p:nvSpPr>
        <p:spPr>
          <a:xfrm>
            <a:off x="7315200" y="4176783"/>
            <a:ext cx="1828800" cy="2742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700">
                <a:solidFill>
                  <a:schemeClr val="accent4"/>
                </a:solidFill>
                <a:latin typeface="Roboto"/>
                <a:ea typeface="Roboto"/>
                <a:cs typeface="Roboto"/>
                <a:sym typeface="Roboto"/>
              </a:rPr>
              <a:t>Photo Credit: </a:t>
            </a:r>
            <a:r>
              <a:rPr lang="en" sz="700">
                <a:solidFill>
                  <a:schemeClr val="accent4"/>
                </a:solidFill>
                <a:uFill>
                  <a:noFill/>
                </a:uFill>
                <a:latin typeface="Roboto"/>
                <a:ea typeface="Roboto"/>
                <a:cs typeface="Roboto"/>
                <a:sym typeface="Roboto"/>
                <a:hlinkClick r:id="rId8">
                  <a:extLst>
                    <a:ext uri="{A12FA001-AC4F-418D-AE19-62706E023703}">
                      <ahyp:hlinkClr val="tx"/>
                    </a:ext>
                  </a:extLst>
                </a:hlinkClick>
              </a:rPr>
              <a:t>Suzy Hazelwood</a:t>
            </a:r>
            <a:endParaRPr sz="700">
              <a:solidFill>
                <a:schemeClr val="accent4"/>
              </a:solidFill>
              <a:latin typeface="Roboto"/>
              <a:ea typeface="Roboto"/>
              <a:cs typeface="Roboto"/>
              <a:sym typeface="Roboto"/>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8" name="Shape 668"/>
        <p:cNvGrpSpPr/>
        <p:nvPr/>
      </p:nvGrpSpPr>
      <p:grpSpPr>
        <a:xfrm>
          <a:off x="0" y="0"/>
          <a:ext cx="0" cy="0"/>
          <a:chOff x="0" y="0"/>
          <a:chExt cx="0" cy="0"/>
        </a:xfrm>
      </p:grpSpPr>
      <p:sp>
        <p:nvSpPr>
          <p:cNvPr id="669" name="Google Shape;669;p36"/>
          <p:cNvSpPr txBox="1"/>
          <p:nvPr>
            <p:ph type="title"/>
          </p:nvPr>
        </p:nvSpPr>
        <p:spPr>
          <a:xfrm>
            <a:off x="728344" y="1318650"/>
            <a:ext cx="2207700" cy="559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Team</a:t>
            </a:r>
            <a:endParaRPr b="0"/>
          </a:p>
        </p:txBody>
      </p:sp>
      <p:sp>
        <p:nvSpPr>
          <p:cNvPr id="670" name="Google Shape;670;p36"/>
          <p:cNvSpPr txBox="1"/>
          <p:nvPr>
            <p:ph idx="1" type="body"/>
          </p:nvPr>
        </p:nvSpPr>
        <p:spPr>
          <a:xfrm>
            <a:off x="721250" y="1965150"/>
            <a:ext cx="2207700" cy="2201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100"/>
              <a:t>The </a:t>
            </a:r>
            <a:r>
              <a:rPr b="1" lang="en" sz="1100"/>
              <a:t>Green Team</a:t>
            </a:r>
            <a:r>
              <a:rPr lang="en" sz="1100"/>
              <a:t> meets monthly to review progress and also present ideas, issues or suggestions from their respective departments.</a:t>
            </a:r>
            <a:endParaRPr sz="1100"/>
          </a:p>
          <a:p>
            <a:pPr indent="0" lvl="0" marL="0" rtl="0" algn="l">
              <a:spcBef>
                <a:spcPts val="1600"/>
              </a:spcBef>
              <a:spcAft>
                <a:spcPts val="1600"/>
              </a:spcAft>
              <a:buNone/>
            </a:pPr>
            <a:r>
              <a:rPr lang="en" sz="1100">
                <a:solidFill>
                  <a:schemeClr val="accent2"/>
                </a:solidFill>
              </a:rPr>
              <a:t>green@loremipsum.com</a:t>
            </a:r>
            <a:r>
              <a:rPr lang="en" sz="1100"/>
              <a:t> is set up for employee input.</a:t>
            </a:r>
            <a:endParaRPr sz="1100"/>
          </a:p>
        </p:txBody>
      </p:sp>
      <p:pic>
        <p:nvPicPr>
          <p:cNvPr id="671" name="Google Shape;671;p36"/>
          <p:cNvPicPr preferRelativeResize="0"/>
          <p:nvPr/>
        </p:nvPicPr>
        <p:blipFill>
          <a:blip r:embed="rId3">
            <a:alphaModFix/>
          </a:blip>
          <a:stretch>
            <a:fillRect/>
          </a:stretch>
        </p:blipFill>
        <p:spPr>
          <a:xfrm>
            <a:off x="3126150" y="1184600"/>
            <a:ext cx="1975104" cy="1975104"/>
          </a:xfrm>
          <a:prstGeom prst="rect">
            <a:avLst/>
          </a:prstGeom>
          <a:noFill/>
          <a:ln>
            <a:noFill/>
          </a:ln>
        </p:spPr>
      </p:pic>
      <p:pic>
        <p:nvPicPr>
          <p:cNvPr id="672" name="Google Shape;672;p36"/>
          <p:cNvPicPr preferRelativeResize="0"/>
          <p:nvPr/>
        </p:nvPicPr>
        <p:blipFill rotWithShape="1">
          <a:blip r:embed="rId4">
            <a:alphaModFix/>
          </a:blip>
          <a:srcRect b="0" l="0" r="0" t="0"/>
          <a:stretch/>
        </p:blipFill>
        <p:spPr>
          <a:xfrm>
            <a:off x="5147525" y="1184600"/>
            <a:ext cx="1975104" cy="1975104"/>
          </a:xfrm>
          <a:prstGeom prst="rect">
            <a:avLst/>
          </a:prstGeom>
          <a:noFill/>
          <a:ln>
            <a:noFill/>
          </a:ln>
        </p:spPr>
      </p:pic>
      <p:pic>
        <p:nvPicPr>
          <p:cNvPr id="673" name="Google Shape;673;p36"/>
          <p:cNvPicPr preferRelativeResize="0"/>
          <p:nvPr/>
        </p:nvPicPr>
        <p:blipFill rotWithShape="1">
          <a:blip r:embed="rId5">
            <a:alphaModFix/>
          </a:blip>
          <a:srcRect b="0" l="0" r="0" t="0"/>
          <a:stretch/>
        </p:blipFill>
        <p:spPr>
          <a:xfrm>
            <a:off x="7168900" y="1184600"/>
            <a:ext cx="1975104" cy="1975104"/>
          </a:xfrm>
          <a:prstGeom prst="rect">
            <a:avLst/>
          </a:prstGeom>
          <a:noFill/>
          <a:ln>
            <a:noFill/>
          </a:ln>
        </p:spPr>
      </p:pic>
      <p:sp>
        <p:nvSpPr>
          <p:cNvPr id="674" name="Google Shape;674;p36"/>
          <p:cNvSpPr/>
          <p:nvPr/>
        </p:nvSpPr>
        <p:spPr>
          <a:xfrm>
            <a:off x="3127550" y="3145536"/>
            <a:ext cx="1973700" cy="843300"/>
          </a:xfrm>
          <a:prstGeom prst="rect">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675" name="Google Shape;675;p36"/>
          <p:cNvSpPr txBox="1"/>
          <p:nvPr/>
        </p:nvSpPr>
        <p:spPr>
          <a:xfrm>
            <a:off x="3202795" y="3366499"/>
            <a:ext cx="1521000" cy="163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600">
                <a:solidFill>
                  <a:srgbClr val="FFFFFF"/>
                </a:solidFill>
              </a:rPr>
              <a:t>Operations</a:t>
            </a:r>
            <a:endParaRPr b="1" sz="600">
              <a:solidFill>
                <a:srgbClr val="FFFFFF"/>
              </a:solidFill>
            </a:endParaRPr>
          </a:p>
        </p:txBody>
      </p:sp>
      <p:sp>
        <p:nvSpPr>
          <p:cNvPr id="676" name="Google Shape;676;p36"/>
          <p:cNvSpPr txBox="1"/>
          <p:nvPr/>
        </p:nvSpPr>
        <p:spPr>
          <a:xfrm>
            <a:off x="3202795" y="3545533"/>
            <a:ext cx="1521000" cy="4071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1600"/>
              </a:spcAft>
              <a:buNone/>
            </a:pPr>
            <a:r>
              <a:rPr lang="en">
                <a:solidFill>
                  <a:srgbClr val="FFFFFF"/>
                </a:solidFill>
                <a:latin typeface="Lato"/>
                <a:ea typeface="Lato"/>
                <a:cs typeface="Lato"/>
                <a:sym typeface="Lato"/>
              </a:rPr>
              <a:t>Betty Brooks</a:t>
            </a:r>
            <a:endParaRPr>
              <a:solidFill>
                <a:srgbClr val="FFFFFF"/>
              </a:solidFill>
            </a:endParaRPr>
          </a:p>
        </p:txBody>
      </p:sp>
      <p:sp>
        <p:nvSpPr>
          <p:cNvPr id="677" name="Google Shape;677;p36"/>
          <p:cNvSpPr/>
          <p:nvPr/>
        </p:nvSpPr>
        <p:spPr>
          <a:xfrm>
            <a:off x="5148238" y="3145536"/>
            <a:ext cx="1973700" cy="843300"/>
          </a:xfrm>
          <a:prstGeom prst="rect">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678" name="Google Shape;678;p36"/>
          <p:cNvSpPr txBox="1"/>
          <p:nvPr/>
        </p:nvSpPr>
        <p:spPr>
          <a:xfrm>
            <a:off x="5230041" y="3366499"/>
            <a:ext cx="1521000" cy="163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600">
                <a:solidFill>
                  <a:srgbClr val="FFFFFF"/>
                </a:solidFill>
              </a:rPr>
              <a:t>Accounting</a:t>
            </a:r>
            <a:endParaRPr b="1" sz="600">
              <a:solidFill>
                <a:srgbClr val="FFFFFF"/>
              </a:solidFill>
            </a:endParaRPr>
          </a:p>
        </p:txBody>
      </p:sp>
      <p:sp>
        <p:nvSpPr>
          <p:cNvPr id="679" name="Google Shape;679;p36"/>
          <p:cNvSpPr txBox="1"/>
          <p:nvPr/>
        </p:nvSpPr>
        <p:spPr>
          <a:xfrm>
            <a:off x="5230066" y="3545533"/>
            <a:ext cx="1521000" cy="4071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1600"/>
              </a:spcAft>
              <a:buNone/>
            </a:pPr>
            <a:r>
              <a:rPr lang="en">
                <a:solidFill>
                  <a:srgbClr val="FFFFFF"/>
                </a:solidFill>
                <a:latin typeface="Lato"/>
                <a:ea typeface="Lato"/>
                <a:cs typeface="Lato"/>
                <a:sym typeface="Lato"/>
              </a:rPr>
              <a:t>Wendy Writer</a:t>
            </a:r>
            <a:endParaRPr>
              <a:solidFill>
                <a:srgbClr val="FFFFFF"/>
              </a:solidFill>
            </a:endParaRPr>
          </a:p>
        </p:txBody>
      </p:sp>
      <p:sp>
        <p:nvSpPr>
          <p:cNvPr id="680" name="Google Shape;680;p36"/>
          <p:cNvSpPr/>
          <p:nvPr/>
        </p:nvSpPr>
        <p:spPr>
          <a:xfrm>
            <a:off x="7168925" y="3145536"/>
            <a:ext cx="1973700" cy="843300"/>
          </a:xfrm>
          <a:prstGeom prst="rect">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681" name="Google Shape;681;p36"/>
          <p:cNvSpPr txBox="1"/>
          <p:nvPr/>
        </p:nvSpPr>
        <p:spPr>
          <a:xfrm>
            <a:off x="7257341" y="3366499"/>
            <a:ext cx="1521000" cy="163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600">
                <a:solidFill>
                  <a:srgbClr val="FFFFFF"/>
                </a:solidFill>
              </a:rPr>
              <a:t>Facilities</a:t>
            </a:r>
            <a:endParaRPr b="1" sz="600">
              <a:solidFill>
                <a:srgbClr val="FFFFFF"/>
              </a:solidFill>
            </a:endParaRPr>
          </a:p>
        </p:txBody>
      </p:sp>
      <p:sp>
        <p:nvSpPr>
          <p:cNvPr id="682" name="Google Shape;682;p36"/>
          <p:cNvSpPr txBox="1"/>
          <p:nvPr/>
        </p:nvSpPr>
        <p:spPr>
          <a:xfrm>
            <a:off x="7257366" y="3545533"/>
            <a:ext cx="1521000" cy="4071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1600"/>
              </a:spcAft>
              <a:buNone/>
            </a:pPr>
            <a:r>
              <a:rPr lang="en">
                <a:solidFill>
                  <a:srgbClr val="FFFFFF"/>
                </a:solidFill>
                <a:latin typeface="Lato"/>
                <a:ea typeface="Lato"/>
                <a:cs typeface="Lato"/>
                <a:sym typeface="Lato"/>
              </a:rPr>
              <a:t>Vinney Viewer</a:t>
            </a:r>
            <a:endParaRPr>
              <a:solidFill>
                <a:srgbClr val="FFFFFF"/>
              </a:solidFill>
            </a:endParaRPr>
          </a:p>
        </p:txBody>
      </p:sp>
      <p:sp>
        <p:nvSpPr>
          <p:cNvPr id="683" name="Google Shape;683;p36"/>
          <p:cNvSpPr txBox="1"/>
          <p:nvPr/>
        </p:nvSpPr>
        <p:spPr>
          <a:xfrm>
            <a:off x="3127550" y="4178800"/>
            <a:ext cx="1973700" cy="416100"/>
          </a:xfrm>
          <a:prstGeom prst="rect">
            <a:avLst/>
          </a:prstGeom>
          <a:solidFill>
            <a:schemeClr val="lt2"/>
          </a:solidFill>
          <a:ln cap="flat" cmpd="sng" w="9525">
            <a:solidFill>
              <a:schemeClr val="dk2"/>
            </a:solidFill>
            <a:prstDash val="dot"/>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700">
                <a:solidFill>
                  <a:srgbClr val="666666"/>
                </a:solidFill>
                <a:latin typeface="Roboto"/>
                <a:ea typeface="Roboto"/>
                <a:cs typeface="Roboto"/>
                <a:sym typeface="Roboto"/>
              </a:rPr>
              <a:t>TIP!</a:t>
            </a:r>
            <a:r>
              <a:rPr lang="en" sz="700">
                <a:solidFill>
                  <a:srgbClr val="666666"/>
                </a:solidFill>
                <a:latin typeface="Roboto"/>
                <a:ea typeface="Roboto"/>
                <a:cs typeface="Roboto"/>
                <a:sym typeface="Roboto"/>
              </a:rPr>
              <a:t> Right-click and select “Replace Image”. </a:t>
            </a:r>
            <a:br>
              <a:rPr lang="en" sz="700">
                <a:solidFill>
                  <a:srgbClr val="666666"/>
                </a:solidFill>
                <a:latin typeface="Roboto"/>
                <a:ea typeface="Roboto"/>
                <a:cs typeface="Roboto"/>
                <a:sym typeface="Roboto"/>
              </a:rPr>
            </a:br>
            <a:r>
              <a:rPr lang="en" sz="700">
                <a:solidFill>
                  <a:srgbClr val="666666"/>
                </a:solidFill>
                <a:latin typeface="Roboto"/>
                <a:ea typeface="Roboto"/>
                <a:cs typeface="Roboto"/>
                <a:sym typeface="Roboto"/>
              </a:rPr>
              <a:t>Recommended image size: 870x870.</a:t>
            </a:r>
            <a:endParaRPr sz="700">
              <a:solidFill>
                <a:srgbClr val="666666"/>
              </a:solidFill>
              <a:latin typeface="Roboto"/>
              <a:ea typeface="Roboto"/>
              <a:cs typeface="Roboto"/>
              <a:sym typeface="Roboto"/>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182" name="Shape 182"/>
        <p:cNvGrpSpPr/>
        <p:nvPr/>
      </p:nvGrpSpPr>
      <p:grpSpPr>
        <a:xfrm>
          <a:off x="0" y="0"/>
          <a:ext cx="0" cy="0"/>
          <a:chOff x="0" y="0"/>
          <a:chExt cx="0" cy="0"/>
        </a:xfrm>
      </p:grpSpPr>
      <p:sp>
        <p:nvSpPr>
          <p:cNvPr id="183" name="Google Shape;183;p19"/>
          <p:cNvSpPr txBox="1"/>
          <p:nvPr>
            <p:ph type="title"/>
          </p:nvPr>
        </p:nvSpPr>
        <p:spPr>
          <a:xfrm>
            <a:off x="731520" y="1325880"/>
            <a:ext cx="7110000" cy="535200"/>
          </a:xfrm>
          <a:prstGeom prst="rect">
            <a:avLst/>
          </a:prstGeom>
        </p:spPr>
        <p:txBody>
          <a:bodyPr anchorCtr="0" anchor="t" bIns="91425" lIns="82275" spcFirstLastPara="1" rIns="91425" wrap="square" tIns="91425">
            <a:noAutofit/>
          </a:bodyPr>
          <a:lstStyle/>
          <a:p>
            <a:pPr indent="0" lvl="0" marL="0" rtl="0" algn="l">
              <a:spcBef>
                <a:spcPts val="0"/>
              </a:spcBef>
              <a:spcAft>
                <a:spcPts val="0"/>
              </a:spcAft>
              <a:buNone/>
            </a:pPr>
            <a:r>
              <a:rPr lang="en"/>
              <a:t>Contents</a:t>
            </a:r>
            <a:endParaRPr/>
          </a:p>
        </p:txBody>
      </p:sp>
      <p:sp>
        <p:nvSpPr>
          <p:cNvPr id="184" name="Google Shape;184;p19"/>
          <p:cNvSpPr txBox="1"/>
          <p:nvPr/>
        </p:nvSpPr>
        <p:spPr>
          <a:xfrm>
            <a:off x="1751038" y="2303219"/>
            <a:ext cx="1607700" cy="3255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300">
                <a:solidFill>
                  <a:srgbClr val="FFFFFF"/>
                </a:solidFill>
                <a:uFill>
                  <a:noFill/>
                </a:uFill>
                <a:latin typeface="Roboto Light"/>
                <a:ea typeface="Roboto Light"/>
                <a:cs typeface="Roboto Light"/>
                <a:sym typeface="Roboto Light"/>
                <a:hlinkClick action="ppaction://hlinksldjump" r:id="rId3">
                  <a:extLst>
                    <a:ext uri="{A12FA001-AC4F-418D-AE19-62706E023703}">
                      <ahyp:hlinkClr val="tx"/>
                    </a:ext>
                  </a:extLst>
                </a:hlinkClick>
              </a:rPr>
              <a:t>Overview</a:t>
            </a:r>
            <a:endParaRPr sz="1300">
              <a:solidFill>
                <a:srgbClr val="FFFFFF"/>
              </a:solidFill>
              <a:latin typeface="Roboto Light"/>
              <a:ea typeface="Roboto Light"/>
              <a:cs typeface="Roboto Light"/>
              <a:sym typeface="Roboto Light"/>
            </a:endParaRPr>
          </a:p>
        </p:txBody>
      </p:sp>
      <p:sp>
        <p:nvSpPr>
          <p:cNvPr id="185" name="Google Shape;185;p19"/>
          <p:cNvSpPr txBox="1"/>
          <p:nvPr/>
        </p:nvSpPr>
        <p:spPr>
          <a:xfrm>
            <a:off x="1751038" y="2704919"/>
            <a:ext cx="1607700" cy="3255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300">
                <a:solidFill>
                  <a:srgbClr val="FFFFFF"/>
                </a:solidFill>
                <a:uFill>
                  <a:noFill/>
                </a:uFill>
                <a:latin typeface="Roboto Light"/>
                <a:ea typeface="Roboto Light"/>
                <a:cs typeface="Roboto Light"/>
                <a:sym typeface="Roboto Light"/>
                <a:hlinkClick action="ppaction://hlinksldjump" r:id="rId4">
                  <a:extLst>
                    <a:ext uri="{A12FA001-AC4F-418D-AE19-62706E023703}">
                      <ahyp:hlinkClr val="tx"/>
                    </a:ext>
                  </a:extLst>
                </a:hlinkClick>
              </a:rPr>
              <a:t>Completed</a:t>
            </a:r>
            <a:endParaRPr sz="1300">
              <a:solidFill>
                <a:srgbClr val="FFFFFF"/>
              </a:solidFill>
              <a:latin typeface="Roboto Light"/>
              <a:ea typeface="Roboto Light"/>
              <a:cs typeface="Roboto Light"/>
              <a:sym typeface="Roboto Light"/>
            </a:endParaRPr>
          </a:p>
        </p:txBody>
      </p:sp>
      <p:sp>
        <p:nvSpPr>
          <p:cNvPr id="186" name="Google Shape;186;p19"/>
          <p:cNvSpPr txBox="1"/>
          <p:nvPr/>
        </p:nvSpPr>
        <p:spPr>
          <a:xfrm>
            <a:off x="1751038" y="3106619"/>
            <a:ext cx="1607700" cy="3255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300">
                <a:solidFill>
                  <a:srgbClr val="FFFFFF"/>
                </a:solidFill>
                <a:uFill>
                  <a:noFill/>
                </a:uFill>
                <a:latin typeface="Roboto Light"/>
                <a:ea typeface="Roboto Light"/>
                <a:cs typeface="Roboto Light"/>
                <a:sym typeface="Roboto Light"/>
                <a:hlinkClick action="ppaction://hlinksldjump" r:id="rId5">
                  <a:extLst>
                    <a:ext uri="{A12FA001-AC4F-418D-AE19-62706E023703}">
                      <ahyp:hlinkClr val="tx"/>
                    </a:ext>
                  </a:extLst>
                </a:hlinkClick>
              </a:rPr>
              <a:t>Next steps</a:t>
            </a:r>
            <a:endParaRPr sz="1300">
              <a:solidFill>
                <a:srgbClr val="FFFFFF"/>
              </a:solidFill>
              <a:latin typeface="Roboto Light"/>
              <a:ea typeface="Roboto Light"/>
              <a:cs typeface="Roboto Light"/>
              <a:sym typeface="Roboto Light"/>
            </a:endParaRPr>
          </a:p>
        </p:txBody>
      </p:sp>
      <p:sp>
        <p:nvSpPr>
          <p:cNvPr id="187" name="Google Shape;187;p19"/>
          <p:cNvSpPr txBox="1"/>
          <p:nvPr/>
        </p:nvSpPr>
        <p:spPr>
          <a:xfrm>
            <a:off x="1751038" y="3508319"/>
            <a:ext cx="1607700" cy="3255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300">
                <a:solidFill>
                  <a:srgbClr val="FFFFFF"/>
                </a:solidFill>
                <a:uFill>
                  <a:noFill/>
                </a:uFill>
                <a:latin typeface="Roboto Light"/>
                <a:ea typeface="Roboto Light"/>
                <a:cs typeface="Roboto Light"/>
                <a:sym typeface="Roboto Light"/>
                <a:hlinkClick action="ppaction://hlinksldjump" r:id="rId6">
                  <a:extLst>
                    <a:ext uri="{A12FA001-AC4F-418D-AE19-62706E023703}">
                      <ahyp:hlinkClr val="tx"/>
                    </a:ext>
                  </a:extLst>
                </a:hlinkClick>
              </a:rPr>
              <a:t>Timeline</a:t>
            </a:r>
            <a:endParaRPr sz="1300">
              <a:solidFill>
                <a:srgbClr val="FFFFFF"/>
              </a:solidFill>
              <a:latin typeface="Roboto Light"/>
              <a:ea typeface="Roboto Light"/>
              <a:cs typeface="Roboto Light"/>
              <a:sym typeface="Roboto Light"/>
            </a:endParaRPr>
          </a:p>
        </p:txBody>
      </p:sp>
      <p:sp>
        <p:nvSpPr>
          <p:cNvPr id="188" name="Google Shape;188;p19"/>
          <p:cNvSpPr txBox="1"/>
          <p:nvPr/>
        </p:nvSpPr>
        <p:spPr>
          <a:xfrm>
            <a:off x="3905632" y="2303219"/>
            <a:ext cx="1634700" cy="3255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300">
                <a:solidFill>
                  <a:srgbClr val="FFFFFF"/>
                </a:solidFill>
                <a:uFill>
                  <a:noFill/>
                </a:uFill>
                <a:latin typeface="Roboto Light"/>
                <a:ea typeface="Roboto Light"/>
                <a:cs typeface="Roboto Light"/>
                <a:sym typeface="Roboto Light"/>
                <a:hlinkClick action="ppaction://hlinksldjump" r:id="rId7">
                  <a:extLst>
                    <a:ext uri="{A12FA001-AC4F-418D-AE19-62706E023703}">
                      <ahyp:hlinkClr val="tx"/>
                    </a:ext>
                  </a:extLst>
                </a:hlinkClick>
              </a:rPr>
              <a:t>Bottom Line</a:t>
            </a:r>
            <a:endParaRPr sz="1300">
              <a:solidFill>
                <a:srgbClr val="FFFFFF"/>
              </a:solidFill>
              <a:latin typeface="Roboto Light"/>
              <a:ea typeface="Roboto Light"/>
              <a:cs typeface="Roboto Light"/>
              <a:sym typeface="Roboto Light"/>
            </a:endParaRPr>
          </a:p>
        </p:txBody>
      </p:sp>
      <p:sp>
        <p:nvSpPr>
          <p:cNvPr id="189" name="Google Shape;189;p19"/>
          <p:cNvSpPr txBox="1"/>
          <p:nvPr/>
        </p:nvSpPr>
        <p:spPr>
          <a:xfrm>
            <a:off x="3905624" y="2704925"/>
            <a:ext cx="1861200" cy="3255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300">
                <a:solidFill>
                  <a:srgbClr val="FFFFFF"/>
                </a:solidFill>
                <a:uFill>
                  <a:noFill/>
                </a:uFill>
                <a:latin typeface="Roboto Light"/>
                <a:ea typeface="Roboto Light"/>
                <a:cs typeface="Roboto Light"/>
                <a:sym typeface="Roboto Light"/>
                <a:hlinkClick action="ppaction://hlinksldjump" r:id="rId8">
                  <a:extLst>
                    <a:ext uri="{A12FA001-AC4F-418D-AE19-62706E023703}">
                      <ahyp:hlinkClr val="tx"/>
                    </a:ext>
                  </a:extLst>
                </a:hlinkClick>
              </a:rPr>
              <a:t>Public Policy</a:t>
            </a:r>
            <a:endParaRPr sz="1300">
              <a:solidFill>
                <a:srgbClr val="FFFFFF"/>
              </a:solidFill>
              <a:latin typeface="Roboto Light"/>
              <a:ea typeface="Roboto Light"/>
              <a:cs typeface="Roboto Light"/>
              <a:sym typeface="Roboto Light"/>
            </a:endParaRPr>
          </a:p>
        </p:txBody>
      </p:sp>
      <p:sp>
        <p:nvSpPr>
          <p:cNvPr id="190" name="Google Shape;190;p19"/>
          <p:cNvSpPr txBox="1"/>
          <p:nvPr/>
        </p:nvSpPr>
        <p:spPr>
          <a:xfrm>
            <a:off x="3905632" y="3106619"/>
            <a:ext cx="1634700" cy="3255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300">
                <a:solidFill>
                  <a:srgbClr val="FFFFFF"/>
                </a:solidFill>
                <a:uFill>
                  <a:noFill/>
                </a:uFill>
                <a:latin typeface="Roboto Light"/>
                <a:ea typeface="Roboto Light"/>
                <a:cs typeface="Roboto Light"/>
                <a:sym typeface="Roboto Light"/>
                <a:hlinkClick action="ppaction://hlinksldjump" r:id="rId9">
                  <a:extLst>
                    <a:ext uri="{A12FA001-AC4F-418D-AE19-62706E023703}">
                      <ahyp:hlinkClr val="tx"/>
                    </a:ext>
                  </a:extLst>
                </a:hlinkClick>
              </a:rPr>
              <a:t>Incentives</a:t>
            </a:r>
            <a:endParaRPr sz="1300">
              <a:solidFill>
                <a:srgbClr val="FFFFFF"/>
              </a:solidFill>
              <a:latin typeface="Roboto Light"/>
              <a:ea typeface="Roboto Light"/>
              <a:cs typeface="Roboto Light"/>
              <a:sym typeface="Roboto Light"/>
            </a:endParaRPr>
          </a:p>
        </p:txBody>
      </p:sp>
      <p:sp>
        <p:nvSpPr>
          <p:cNvPr id="191" name="Google Shape;191;p19"/>
          <p:cNvSpPr txBox="1"/>
          <p:nvPr/>
        </p:nvSpPr>
        <p:spPr>
          <a:xfrm>
            <a:off x="3905632" y="3508319"/>
            <a:ext cx="1634700" cy="3255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300">
                <a:solidFill>
                  <a:srgbClr val="FFFFFF"/>
                </a:solidFill>
                <a:uFill>
                  <a:noFill/>
                </a:uFill>
                <a:latin typeface="Roboto Light"/>
                <a:ea typeface="Roboto Light"/>
                <a:cs typeface="Roboto Light"/>
                <a:sym typeface="Roboto Light"/>
                <a:hlinkClick action="ppaction://hlinksldjump" r:id="rId10">
                  <a:extLst>
                    <a:ext uri="{A12FA001-AC4F-418D-AE19-62706E023703}">
                      <ahyp:hlinkClr val="tx"/>
                    </a:ext>
                  </a:extLst>
                </a:hlinkClick>
              </a:rPr>
              <a:t>Regulations</a:t>
            </a:r>
            <a:endParaRPr sz="1300">
              <a:solidFill>
                <a:srgbClr val="FFFFFF"/>
              </a:solidFill>
              <a:latin typeface="Roboto Light"/>
              <a:ea typeface="Roboto Light"/>
              <a:cs typeface="Roboto Light"/>
              <a:sym typeface="Roboto Light"/>
            </a:endParaRPr>
          </a:p>
        </p:txBody>
      </p:sp>
      <p:sp>
        <p:nvSpPr>
          <p:cNvPr id="192" name="Google Shape;192;p19"/>
          <p:cNvSpPr txBox="1"/>
          <p:nvPr/>
        </p:nvSpPr>
        <p:spPr>
          <a:xfrm>
            <a:off x="6068335" y="2303219"/>
            <a:ext cx="1241100" cy="3255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300">
                <a:solidFill>
                  <a:srgbClr val="FFFFFF"/>
                </a:solidFill>
                <a:uFill>
                  <a:noFill/>
                </a:uFill>
                <a:latin typeface="Roboto Light"/>
                <a:ea typeface="Roboto Light"/>
                <a:cs typeface="Roboto Light"/>
                <a:sym typeface="Roboto Light"/>
                <a:hlinkClick action="ppaction://hlinksldjump" r:id="rId11">
                  <a:extLst>
                    <a:ext uri="{A12FA001-AC4F-418D-AE19-62706E023703}">
                      <ahyp:hlinkClr val="tx"/>
                    </a:ext>
                  </a:extLst>
                </a:hlinkClick>
              </a:rPr>
              <a:t>Team</a:t>
            </a:r>
            <a:endParaRPr sz="1300">
              <a:solidFill>
                <a:srgbClr val="FFFFFF"/>
              </a:solidFill>
              <a:latin typeface="Roboto Light"/>
              <a:ea typeface="Roboto Light"/>
              <a:cs typeface="Roboto Light"/>
              <a:sym typeface="Roboto Light"/>
            </a:endParaRPr>
          </a:p>
        </p:txBody>
      </p:sp>
      <p:sp>
        <p:nvSpPr>
          <p:cNvPr id="193" name="Google Shape;193;p19"/>
          <p:cNvSpPr txBox="1"/>
          <p:nvPr/>
        </p:nvSpPr>
        <p:spPr>
          <a:xfrm>
            <a:off x="6068335" y="2704919"/>
            <a:ext cx="1241100" cy="3255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300">
                <a:solidFill>
                  <a:srgbClr val="FFFFFF"/>
                </a:solidFill>
                <a:uFill>
                  <a:noFill/>
                </a:uFill>
                <a:latin typeface="Roboto Light"/>
                <a:ea typeface="Roboto Light"/>
                <a:cs typeface="Roboto Light"/>
                <a:sym typeface="Roboto Light"/>
                <a:hlinkClick action="ppaction://hlinksldjump" r:id="rId12">
                  <a:extLst>
                    <a:ext uri="{A12FA001-AC4F-418D-AE19-62706E023703}">
                      <ahyp:hlinkClr val="tx"/>
                    </a:ext>
                  </a:extLst>
                </a:hlinkClick>
              </a:rPr>
              <a:t>Partnership</a:t>
            </a:r>
            <a:endParaRPr sz="1300">
              <a:solidFill>
                <a:srgbClr val="FFFFFF"/>
              </a:solidFill>
              <a:latin typeface="Roboto Light"/>
              <a:ea typeface="Roboto Light"/>
              <a:cs typeface="Roboto Light"/>
              <a:sym typeface="Roboto Light"/>
            </a:endParaRPr>
          </a:p>
        </p:txBody>
      </p:sp>
      <p:sp>
        <p:nvSpPr>
          <p:cNvPr id="194" name="Google Shape;194;p19"/>
          <p:cNvSpPr txBox="1"/>
          <p:nvPr/>
        </p:nvSpPr>
        <p:spPr>
          <a:xfrm>
            <a:off x="6068335" y="3106619"/>
            <a:ext cx="1241100" cy="3255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300">
                <a:solidFill>
                  <a:srgbClr val="FFFFFF"/>
                </a:solidFill>
                <a:uFill>
                  <a:noFill/>
                </a:uFill>
                <a:latin typeface="Roboto Light"/>
                <a:ea typeface="Roboto Light"/>
                <a:cs typeface="Roboto Light"/>
                <a:sym typeface="Roboto Light"/>
                <a:hlinkClick action="ppaction://hlinksldjump" r:id="rId13">
                  <a:extLst>
                    <a:ext uri="{A12FA001-AC4F-418D-AE19-62706E023703}">
                      <ahyp:hlinkClr val="tx"/>
                    </a:ext>
                  </a:extLst>
                </a:hlinkClick>
              </a:rPr>
              <a:t>Thanks</a:t>
            </a:r>
            <a:endParaRPr sz="1300">
              <a:solidFill>
                <a:srgbClr val="FFFFFF"/>
              </a:solidFill>
              <a:latin typeface="Roboto Light"/>
              <a:ea typeface="Roboto Light"/>
              <a:cs typeface="Roboto Light"/>
              <a:sym typeface="Roboto Light"/>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34343"/>
        </a:solidFill>
      </p:bgPr>
    </p:bg>
    <p:spTree>
      <p:nvGrpSpPr>
        <p:cNvPr id="687" name="Shape 687"/>
        <p:cNvGrpSpPr/>
        <p:nvPr/>
      </p:nvGrpSpPr>
      <p:grpSpPr>
        <a:xfrm>
          <a:off x="0" y="0"/>
          <a:ext cx="0" cy="0"/>
          <a:chOff x="0" y="0"/>
          <a:chExt cx="0" cy="0"/>
        </a:xfrm>
      </p:grpSpPr>
      <p:sp>
        <p:nvSpPr>
          <p:cNvPr id="688" name="Google Shape;688;p37"/>
          <p:cNvSpPr txBox="1"/>
          <p:nvPr>
            <p:ph type="title"/>
          </p:nvPr>
        </p:nvSpPr>
        <p:spPr>
          <a:xfrm>
            <a:off x="729450" y="1322450"/>
            <a:ext cx="7010100" cy="350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200"/>
              <a:t>The Value of Partnerships</a:t>
            </a:r>
            <a:endParaRPr sz="1200"/>
          </a:p>
        </p:txBody>
      </p:sp>
      <p:sp>
        <p:nvSpPr>
          <p:cNvPr id="689" name="Google Shape;689;p37"/>
          <p:cNvSpPr txBox="1"/>
          <p:nvPr>
            <p:ph idx="4294967295" type="body"/>
          </p:nvPr>
        </p:nvSpPr>
        <p:spPr>
          <a:xfrm>
            <a:off x="729450" y="1749350"/>
            <a:ext cx="7148700" cy="26283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 sz="3000">
                <a:solidFill>
                  <a:srgbClr val="FFFFFF"/>
                </a:solidFill>
              </a:rPr>
              <a:t>Green partnerships enhances brand reputation, attracts eco-conscious consumers, informs cost reduction, and fosters sustainable business practices.</a:t>
            </a:r>
            <a:endParaRPr sz="3000">
              <a:solidFill>
                <a:srgbClr val="FFFFFF"/>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3" name="Shape 693"/>
        <p:cNvGrpSpPr/>
        <p:nvPr/>
      </p:nvGrpSpPr>
      <p:grpSpPr>
        <a:xfrm>
          <a:off x="0" y="0"/>
          <a:ext cx="0" cy="0"/>
          <a:chOff x="0" y="0"/>
          <a:chExt cx="0" cy="0"/>
        </a:xfrm>
      </p:grpSpPr>
      <p:sp>
        <p:nvSpPr>
          <p:cNvPr id="694" name="Google Shape;694;p38"/>
          <p:cNvSpPr txBox="1"/>
          <p:nvPr>
            <p:ph type="title"/>
          </p:nvPr>
        </p:nvSpPr>
        <p:spPr>
          <a:xfrm>
            <a:off x="729450" y="1367864"/>
            <a:ext cx="7688400" cy="5352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Potential Partners</a:t>
            </a:r>
            <a:endParaRPr sz="1000"/>
          </a:p>
        </p:txBody>
      </p:sp>
      <p:pic>
        <p:nvPicPr>
          <p:cNvPr id="695" name="Google Shape;695;p38"/>
          <p:cNvPicPr preferRelativeResize="0"/>
          <p:nvPr/>
        </p:nvPicPr>
        <p:blipFill rotWithShape="1">
          <a:blip r:embed="rId3">
            <a:alphaModFix/>
          </a:blip>
          <a:srcRect b="0" l="680" r="680" t="0"/>
          <a:stretch/>
        </p:blipFill>
        <p:spPr>
          <a:xfrm>
            <a:off x="830400" y="2091180"/>
            <a:ext cx="2501199" cy="1267837"/>
          </a:xfrm>
          <a:prstGeom prst="rect">
            <a:avLst/>
          </a:prstGeom>
          <a:noFill/>
          <a:ln>
            <a:noFill/>
          </a:ln>
        </p:spPr>
      </p:pic>
      <p:grpSp>
        <p:nvGrpSpPr>
          <p:cNvPr id="696" name="Google Shape;696;p38"/>
          <p:cNvGrpSpPr/>
          <p:nvPr/>
        </p:nvGrpSpPr>
        <p:grpSpPr>
          <a:xfrm>
            <a:off x="830400" y="3274596"/>
            <a:ext cx="2501700" cy="1353953"/>
            <a:chOff x="830400" y="3274596"/>
            <a:chExt cx="2501700" cy="1353953"/>
          </a:xfrm>
        </p:grpSpPr>
        <p:sp>
          <p:nvSpPr>
            <p:cNvPr id="697" name="Google Shape;697;p38"/>
            <p:cNvSpPr/>
            <p:nvPr/>
          </p:nvSpPr>
          <p:spPr>
            <a:xfrm>
              <a:off x="830400" y="3360750"/>
              <a:ext cx="2501700" cy="126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98" name="Google Shape;698;p38"/>
            <p:cNvSpPr/>
            <p:nvPr/>
          </p:nvSpPr>
          <p:spPr>
            <a:xfrm>
              <a:off x="1135292" y="3274596"/>
              <a:ext cx="219600" cy="93600"/>
            </a:xfrm>
            <a:prstGeom prst="triangle">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699" name="Google Shape;699;p38"/>
          <p:cNvSpPr txBox="1"/>
          <p:nvPr>
            <p:ph type="title"/>
          </p:nvPr>
        </p:nvSpPr>
        <p:spPr>
          <a:xfrm>
            <a:off x="967528" y="3455478"/>
            <a:ext cx="2238300" cy="4302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sz="1000" u="sng">
                <a:hlinkClick r:id="rId4"/>
              </a:rPr>
              <a:t>F</a:t>
            </a:r>
            <a:r>
              <a:rPr lang="en" sz="1000" u="sng">
                <a:hlinkClick r:id="rId5"/>
              </a:rPr>
              <a:t>air Trade Certified</a:t>
            </a:r>
            <a:endParaRPr sz="1000"/>
          </a:p>
        </p:txBody>
      </p:sp>
      <p:sp>
        <p:nvSpPr>
          <p:cNvPr id="700" name="Google Shape;700;p38"/>
          <p:cNvSpPr txBox="1"/>
          <p:nvPr>
            <p:ph idx="4294967295" type="body"/>
          </p:nvPr>
        </p:nvSpPr>
        <p:spPr>
          <a:xfrm>
            <a:off x="967528" y="3885655"/>
            <a:ext cx="2238300" cy="6498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 sz="800"/>
              <a:t>Certifies strict social, environmental, and economic standards, promoting ethical sourcing, fair wages, and sustainability.</a:t>
            </a:r>
            <a:endParaRPr sz="800"/>
          </a:p>
        </p:txBody>
      </p:sp>
      <p:pic>
        <p:nvPicPr>
          <p:cNvPr id="701" name="Google Shape;701;p38"/>
          <p:cNvPicPr preferRelativeResize="0"/>
          <p:nvPr/>
        </p:nvPicPr>
        <p:blipFill rotWithShape="1">
          <a:blip r:embed="rId6">
            <a:alphaModFix/>
          </a:blip>
          <a:srcRect b="0" l="680" r="680" t="0"/>
          <a:stretch/>
        </p:blipFill>
        <p:spPr>
          <a:xfrm>
            <a:off x="3332867" y="3359013"/>
            <a:ext cx="2501196" cy="1267831"/>
          </a:xfrm>
          <a:prstGeom prst="rect">
            <a:avLst/>
          </a:prstGeom>
          <a:noFill/>
          <a:ln>
            <a:noFill/>
          </a:ln>
        </p:spPr>
      </p:pic>
      <p:grpSp>
        <p:nvGrpSpPr>
          <p:cNvPr id="702" name="Google Shape;702;p38"/>
          <p:cNvGrpSpPr/>
          <p:nvPr/>
        </p:nvGrpSpPr>
        <p:grpSpPr>
          <a:xfrm>
            <a:off x="3332867" y="2091171"/>
            <a:ext cx="2501700" cy="1353953"/>
            <a:chOff x="3332867" y="2091171"/>
            <a:chExt cx="2501700" cy="1353953"/>
          </a:xfrm>
        </p:grpSpPr>
        <p:sp>
          <p:nvSpPr>
            <p:cNvPr id="703" name="Google Shape;703;p38"/>
            <p:cNvSpPr/>
            <p:nvPr/>
          </p:nvSpPr>
          <p:spPr>
            <a:xfrm flipH="1" rot="10800000">
              <a:off x="3332867" y="2091171"/>
              <a:ext cx="2501700" cy="126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04" name="Google Shape;704;p38"/>
            <p:cNvSpPr/>
            <p:nvPr/>
          </p:nvSpPr>
          <p:spPr>
            <a:xfrm flipH="1" rot="10800000">
              <a:off x="3637759" y="3351525"/>
              <a:ext cx="219600" cy="93600"/>
            </a:xfrm>
            <a:prstGeom prst="triangle">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705" name="Google Shape;705;p38"/>
          <p:cNvSpPr txBox="1"/>
          <p:nvPr>
            <p:ph type="title"/>
          </p:nvPr>
        </p:nvSpPr>
        <p:spPr>
          <a:xfrm>
            <a:off x="3464303" y="2176242"/>
            <a:ext cx="2238300" cy="4302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sz="1000" u="sng">
                <a:hlinkClick r:id="rId7"/>
              </a:rPr>
              <a:t>Change Climate Program</a:t>
            </a:r>
            <a:endParaRPr sz="1000"/>
          </a:p>
        </p:txBody>
      </p:sp>
      <p:sp>
        <p:nvSpPr>
          <p:cNvPr id="706" name="Google Shape;706;p38"/>
          <p:cNvSpPr txBox="1"/>
          <p:nvPr>
            <p:ph idx="4294967295" type="body"/>
          </p:nvPr>
        </p:nvSpPr>
        <p:spPr>
          <a:xfrm>
            <a:off x="3464303" y="2606419"/>
            <a:ext cx="2238300" cy="649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1600"/>
              </a:spcAft>
              <a:buNone/>
            </a:pPr>
            <a:r>
              <a:rPr lang="en" sz="800"/>
              <a:t>A non-profit organization that helps companies measure, offset, and reduce their entire carbon footprint.</a:t>
            </a:r>
            <a:endParaRPr sz="800"/>
          </a:p>
        </p:txBody>
      </p:sp>
      <p:pic>
        <p:nvPicPr>
          <p:cNvPr id="707" name="Google Shape;707;p38"/>
          <p:cNvPicPr preferRelativeResize="0"/>
          <p:nvPr/>
        </p:nvPicPr>
        <p:blipFill rotWithShape="1">
          <a:blip r:embed="rId8">
            <a:alphaModFix/>
          </a:blip>
          <a:srcRect b="0" l="680" r="680" t="0"/>
          <a:stretch/>
        </p:blipFill>
        <p:spPr>
          <a:xfrm>
            <a:off x="5832591" y="2091175"/>
            <a:ext cx="2501198" cy="1267840"/>
          </a:xfrm>
          <a:prstGeom prst="rect">
            <a:avLst/>
          </a:prstGeom>
          <a:noFill/>
          <a:ln>
            <a:noFill/>
          </a:ln>
        </p:spPr>
      </p:pic>
      <p:grpSp>
        <p:nvGrpSpPr>
          <p:cNvPr id="708" name="Google Shape;708;p38"/>
          <p:cNvGrpSpPr/>
          <p:nvPr/>
        </p:nvGrpSpPr>
        <p:grpSpPr>
          <a:xfrm>
            <a:off x="5832591" y="3274596"/>
            <a:ext cx="2501700" cy="1353953"/>
            <a:chOff x="5832591" y="3274596"/>
            <a:chExt cx="2501700" cy="1353953"/>
          </a:xfrm>
        </p:grpSpPr>
        <p:sp>
          <p:nvSpPr>
            <p:cNvPr id="709" name="Google Shape;709;p38"/>
            <p:cNvSpPr/>
            <p:nvPr/>
          </p:nvSpPr>
          <p:spPr>
            <a:xfrm>
              <a:off x="5832591" y="3360750"/>
              <a:ext cx="2501700" cy="126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10" name="Google Shape;710;p38"/>
            <p:cNvSpPr/>
            <p:nvPr/>
          </p:nvSpPr>
          <p:spPr>
            <a:xfrm>
              <a:off x="6137483" y="3274596"/>
              <a:ext cx="219600" cy="93600"/>
            </a:xfrm>
            <a:prstGeom prst="triangle">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711" name="Google Shape;711;p38"/>
          <p:cNvSpPr txBox="1"/>
          <p:nvPr>
            <p:ph type="title"/>
          </p:nvPr>
        </p:nvSpPr>
        <p:spPr>
          <a:xfrm>
            <a:off x="5960978" y="3455478"/>
            <a:ext cx="2238300" cy="4302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sz="1000" u="sng">
                <a:hlinkClick r:id="rId9"/>
              </a:rPr>
              <a:t>U.S. Green Building Council</a:t>
            </a:r>
            <a:endParaRPr sz="1000"/>
          </a:p>
        </p:txBody>
      </p:sp>
      <p:sp>
        <p:nvSpPr>
          <p:cNvPr id="712" name="Google Shape;712;p38"/>
          <p:cNvSpPr txBox="1"/>
          <p:nvPr>
            <p:ph idx="4294967295" type="body"/>
          </p:nvPr>
        </p:nvSpPr>
        <p:spPr>
          <a:xfrm>
            <a:off x="5960975" y="3885650"/>
            <a:ext cx="2290500" cy="649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1600"/>
              </a:spcAft>
              <a:buNone/>
            </a:pPr>
            <a:r>
              <a:rPr lang="en" sz="800"/>
              <a:t>Advances building decarbonization, enhances community resilience, restores ecosystems, and improves occupant well-being. </a:t>
            </a:r>
            <a:r>
              <a:rPr lang="en" sz="800"/>
              <a:t> </a:t>
            </a:r>
            <a:endParaRPr sz="800"/>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6" name="Shape 716"/>
        <p:cNvGrpSpPr/>
        <p:nvPr/>
      </p:nvGrpSpPr>
      <p:grpSpPr>
        <a:xfrm>
          <a:off x="0" y="0"/>
          <a:ext cx="0" cy="0"/>
          <a:chOff x="0" y="0"/>
          <a:chExt cx="0" cy="0"/>
        </a:xfrm>
      </p:grpSpPr>
      <p:sp>
        <p:nvSpPr>
          <p:cNvPr id="717" name="Google Shape;717;p39"/>
          <p:cNvSpPr txBox="1"/>
          <p:nvPr>
            <p:ph type="title"/>
          </p:nvPr>
        </p:nvSpPr>
        <p:spPr>
          <a:xfrm>
            <a:off x="729450" y="1367864"/>
            <a:ext cx="7688400" cy="5352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Potential Partners</a:t>
            </a:r>
            <a:endParaRPr sz="1000"/>
          </a:p>
        </p:txBody>
      </p:sp>
      <p:pic>
        <p:nvPicPr>
          <p:cNvPr id="718" name="Google Shape;718;p39"/>
          <p:cNvPicPr preferRelativeResize="0"/>
          <p:nvPr/>
        </p:nvPicPr>
        <p:blipFill rotWithShape="1">
          <a:blip r:embed="rId3">
            <a:alphaModFix/>
          </a:blip>
          <a:srcRect b="0" l="680" r="680" t="0"/>
          <a:stretch/>
        </p:blipFill>
        <p:spPr>
          <a:xfrm>
            <a:off x="830400" y="2091180"/>
            <a:ext cx="2501199" cy="1267837"/>
          </a:xfrm>
          <a:prstGeom prst="rect">
            <a:avLst/>
          </a:prstGeom>
          <a:noFill/>
          <a:ln>
            <a:noFill/>
          </a:ln>
        </p:spPr>
      </p:pic>
      <p:grpSp>
        <p:nvGrpSpPr>
          <p:cNvPr id="719" name="Google Shape;719;p39"/>
          <p:cNvGrpSpPr/>
          <p:nvPr/>
        </p:nvGrpSpPr>
        <p:grpSpPr>
          <a:xfrm>
            <a:off x="830400" y="3274596"/>
            <a:ext cx="2501700" cy="1353953"/>
            <a:chOff x="830400" y="3274596"/>
            <a:chExt cx="2501700" cy="1353953"/>
          </a:xfrm>
        </p:grpSpPr>
        <p:sp>
          <p:nvSpPr>
            <p:cNvPr id="720" name="Google Shape;720;p39"/>
            <p:cNvSpPr/>
            <p:nvPr/>
          </p:nvSpPr>
          <p:spPr>
            <a:xfrm>
              <a:off x="830400" y="3360750"/>
              <a:ext cx="2501700" cy="126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1" name="Google Shape;721;p39"/>
            <p:cNvSpPr/>
            <p:nvPr/>
          </p:nvSpPr>
          <p:spPr>
            <a:xfrm>
              <a:off x="1135292" y="3274596"/>
              <a:ext cx="219600" cy="93600"/>
            </a:xfrm>
            <a:prstGeom prst="triangle">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722" name="Google Shape;722;p39"/>
          <p:cNvSpPr txBox="1"/>
          <p:nvPr>
            <p:ph type="title"/>
          </p:nvPr>
        </p:nvSpPr>
        <p:spPr>
          <a:xfrm>
            <a:off x="967528" y="3455478"/>
            <a:ext cx="2238300" cy="4302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sz="1000" u="sng">
                <a:hlinkClick r:id="rId4"/>
              </a:rPr>
              <a:t>Planet Wild</a:t>
            </a:r>
            <a:endParaRPr sz="1000"/>
          </a:p>
        </p:txBody>
      </p:sp>
      <p:sp>
        <p:nvSpPr>
          <p:cNvPr id="723" name="Google Shape;723;p39"/>
          <p:cNvSpPr txBox="1"/>
          <p:nvPr>
            <p:ph idx="4294967295" type="body"/>
          </p:nvPr>
        </p:nvSpPr>
        <p:spPr>
          <a:xfrm>
            <a:off x="967528" y="3885655"/>
            <a:ext cx="2238300" cy="6498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 sz="800"/>
              <a:t>Community-funded rewilding missions that bring back endangered species, clean up our oceans, and rewild entire forests</a:t>
            </a:r>
            <a:r>
              <a:rPr lang="en" sz="800"/>
              <a:t>.</a:t>
            </a:r>
            <a:endParaRPr sz="800"/>
          </a:p>
        </p:txBody>
      </p:sp>
      <p:pic>
        <p:nvPicPr>
          <p:cNvPr id="724" name="Google Shape;724;p39"/>
          <p:cNvPicPr preferRelativeResize="0"/>
          <p:nvPr/>
        </p:nvPicPr>
        <p:blipFill rotWithShape="1">
          <a:blip r:embed="rId5">
            <a:alphaModFix/>
          </a:blip>
          <a:srcRect b="0" l="680" r="680" t="0"/>
          <a:stretch/>
        </p:blipFill>
        <p:spPr>
          <a:xfrm>
            <a:off x="3332867" y="3359013"/>
            <a:ext cx="2501196" cy="1267831"/>
          </a:xfrm>
          <a:prstGeom prst="rect">
            <a:avLst/>
          </a:prstGeom>
          <a:noFill/>
          <a:ln>
            <a:noFill/>
          </a:ln>
        </p:spPr>
      </p:pic>
      <p:grpSp>
        <p:nvGrpSpPr>
          <p:cNvPr id="725" name="Google Shape;725;p39"/>
          <p:cNvGrpSpPr/>
          <p:nvPr/>
        </p:nvGrpSpPr>
        <p:grpSpPr>
          <a:xfrm>
            <a:off x="3332867" y="2091171"/>
            <a:ext cx="2501700" cy="1353953"/>
            <a:chOff x="3332867" y="2091171"/>
            <a:chExt cx="2501700" cy="1353953"/>
          </a:xfrm>
        </p:grpSpPr>
        <p:sp>
          <p:nvSpPr>
            <p:cNvPr id="726" name="Google Shape;726;p39"/>
            <p:cNvSpPr/>
            <p:nvPr/>
          </p:nvSpPr>
          <p:spPr>
            <a:xfrm flipH="1" rot="10800000">
              <a:off x="3332867" y="2091171"/>
              <a:ext cx="2501700" cy="126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7" name="Google Shape;727;p39"/>
            <p:cNvSpPr/>
            <p:nvPr/>
          </p:nvSpPr>
          <p:spPr>
            <a:xfrm flipH="1" rot="10800000">
              <a:off x="3637759" y="3351525"/>
              <a:ext cx="219600" cy="93600"/>
            </a:xfrm>
            <a:prstGeom prst="triangle">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728" name="Google Shape;728;p39"/>
          <p:cNvSpPr txBox="1"/>
          <p:nvPr>
            <p:ph type="title"/>
          </p:nvPr>
        </p:nvSpPr>
        <p:spPr>
          <a:xfrm>
            <a:off x="3464303" y="2176242"/>
            <a:ext cx="2238300" cy="4302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sz="1000" u="sng">
                <a:hlinkClick r:id="rId6"/>
              </a:rPr>
              <a:t>Global Citizen</a:t>
            </a:r>
            <a:endParaRPr sz="1000"/>
          </a:p>
        </p:txBody>
      </p:sp>
      <p:sp>
        <p:nvSpPr>
          <p:cNvPr id="729" name="Google Shape;729;p39"/>
          <p:cNvSpPr txBox="1"/>
          <p:nvPr>
            <p:ph idx="4294967295" type="body"/>
          </p:nvPr>
        </p:nvSpPr>
        <p:spPr>
          <a:xfrm>
            <a:off x="3464303" y="2606419"/>
            <a:ext cx="2238300" cy="649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1600"/>
              </a:spcAft>
              <a:buNone/>
            </a:pPr>
            <a:r>
              <a:rPr lang="en" sz="800"/>
              <a:t>An advocacy platform focused on creating a world where everyone thrives by tackling climate change, poverty, and inequality.</a:t>
            </a:r>
            <a:endParaRPr sz="800"/>
          </a:p>
        </p:txBody>
      </p:sp>
      <p:pic>
        <p:nvPicPr>
          <p:cNvPr id="730" name="Google Shape;730;p39"/>
          <p:cNvPicPr preferRelativeResize="0"/>
          <p:nvPr/>
        </p:nvPicPr>
        <p:blipFill rotWithShape="1">
          <a:blip r:embed="rId7">
            <a:alphaModFix/>
          </a:blip>
          <a:srcRect b="0" l="680" r="680" t="0"/>
          <a:stretch/>
        </p:blipFill>
        <p:spPr>
          <a:xfrm>
            <a:off x="5832591" y="2091175"/>
            <a:ext cx="2501198" cy="1267840"/>
          </a:xfrm>
          <a:prstGeom prst="rect">
            <a:avLst/>
          </a:prstGeom>
          <a:noFill/>
          <a:ln>
            <a:noFill/>
          </a:ln>
        </p:spPr>
      </p:pic>
      <p:grpSp>
        <p:nvGrpSpPr>
          <p:cNvPr id="731" name="Google Shape;731;p39"/>
          <p:cNvGrpSpPr/>
          <p:nvPr/>
        </p:nvGrpSpPr>
        <p:grpSpPr>
          <a:xfrm>
            <a:off x="5832591" y="3274596"/>
            <a:ext cx="2501700" cy="1353953"/>
            <a:chOff x="5832591" y="3274596"/>
            <a:chExt cx="2501700" cy="1353953"/>
          </a:xfrm>
        </p:grpSpPr>
        <p:sp>
          <p:nvSpPr>
            <p:cNvPr id="732" name="Google Shape;732;p39"/>
            <p:cNvSpPr/>
            <p:nvPr/>
          </p:nvSpPr>
          <p:spPr>
            <a:xfrm>
              <a:off x="5832591" y="3360750"/>
              <a:ext cx="2501700" cy="126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33" name="Google Shape;733;p39"/>
            <p:cNvSpPr/>
            <p:nvPr/>
          </p:nvSpPr>
          <p:spPr>
            <a:xfrm>
              <a:off x="6137483" y="3274596"/>
              <a:ext cx="219600" cy="93600"/>
            </a:xfrm>
            <a:prstGeom prst="triangle">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734" name="Google Shape;734;p39"/>
          <p:cNvSpPr txBox="1"/>
          <p:nvPr>
            <p:ph type="title"/>
          </p:nvPr>
        </p:nvSpPr>
        <p:spPr>
          <a:xfrm>
            <a:off x="5960978" y="3455478"/>
            <a:ext cx="2238300" cy="4302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sz="1000" u="sng">
                <a:hlinkClick r:id="rId8"/>
              </a:rPr>
              <a:t>4ocean</a:t>
            </a:r>
            <a:endParaRPr sz="1000"/>
          </a:p>
        </p:txBody>
      </p:sp>
      <p:sp>
        <p:nvSpPr>
          <p:cNvPr id="735" name="Google Shape;735;p39"/>
          <p:cNvSpPr txBox="1"/>
          <p:nvPr>
            <p:ph idx="4294967295" type="body"/>
          </p:nvPr>
        </p:nvSpPr>
        <p:spPr>
          <a:xfrm>
            <a:off x="5960975" y="3885650"/>
            <a:ext cx="2290500" cy="649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1600"/>
              </a:spcAft>
              <a:buNone/>
            </a:pPr>
            <a:r>
              <a:rPr lang="en" sz="800"/>
              <a:t>A global cleanup operation that recovers millions of pounds of trash from the world's oceans, rivers, and coastlines.</a:t>
            </a:r>
            <a:endParaRPr sz="800"/>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9" name="Shape 739"/>
        <p:cNvGrpSpPr/>
        <p:nvPr/>
      </p:nvGrpSpPr>
      <p:grpSpPr>
        <a:xfrm>
          <a:off x="0" y="0"/>
          <a:ext cx="0" cy="0"/>
          <a:chOff x="0" y="0"/>
          <a:chExt cx="0" cy="0"/>
        </a:xfrm>
      </p:grpSpPr>
      <p:sp>
        <p:nvSpPr>
          <p:cNvPr id="740" name="Google Shape;740;p40"/>
          <p:cNvSpPr txBox="1"/>
          <p:nvPr>
            <p:ph type="title"/>
          </p:nvPr>
        </p:nvSpPr>
        <p:spPr>
          <a:xfrm>
            <a:off x="729450" y="1367864"/>
            <a:ext cx="7688400" cy="5352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Potential Partners</a:t>
            </a:r>
            <a:endParaRPr sz="1000"/>
          </a:p>
        </p:txBody>
      </p:sp>
      <p:pic>
        <p:nvPicPr>
          <p:cNvPr id="741" name="Google Shape;741;p40"/>
          <p:cNvPicPr preferRelativeResize="0"/>
          <p:nvPr/>
        </p:nvPicPr>
        <p:blipFill rotWithShape="1">
          <a:blip r:embed="rId3">
            <a:alphaModFix/>
          </a:blip>
          <a:srcRect b="0" l="680" r="680" t="0"/>
          <a:stretch/>
        </p:blipFill>
        <p:spPr>
          <a:xfrm>
            <a:off x="830400" y="2091180"/>
            <a:ext cx="2501199" cy="1267837"/>
          </a:xfrm>
          <a:prstGeom prst="rect">
            <a:avLst/>
          </a:prstGeom>
          <a:noFill/>
          <a:ln>
            <a:noFill/>
          </a:ln>
        </p:spPr>
      </p:pic>
      <p:grpSp>
        <p:nvGrpSpPr>
          <p:cNvPr id="742" name="Google Shape;742;p40"/>
          <p:cNvGrpSpPr/>
          <p:nvPr/>
        </p:nvGrpSpPr>
        <p:grpSpPr>
          <a:xfrm>
            <a:off x="830400" y="3274596"/>
            <a:ext cx="2501700" cy="1353953"/>
            <a:chOff x="830400" y="3274596"/>
            <a:chExt cx="2501700" cy="1353953"/>
          </a:xfrm>
        </p:grpSpPr>
        <p:sp>
          <p:nvSpPr>
            <p:cNvPr id="743" name="Google Shape;743;p40"/>
            <p:cNvSpPr/>
            <p:nvPr/>
          </p:nvSpPr>
          <p:spPr>
            <a:xfrm>
              <a:off x="830400" y="3360750"/>
              <a:ext cx="2501700" cy="126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4" name="Google Shape;744;p40"/>
            <p:cNvSpPr/>
            <p:nvPr/>
          </p:nvSpPr>
          <p:spPr>
            <a:xfrm>
              <a:off x="1135292" y="3274596"/>
              <a:ext cx="219600" cy="93600"/>
            </a:xfrm>
            <a:prstGeom prst="triangle">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745" name="Google Shape;745;p40"/>
          <p:cNvSpPr txBox="1"/>
          <p:nvPr>
            <p:ph type="title"/>
          </p:nvPr>
        </p:nvSpPr>
        <p:spPr>
          <a:xfrm>
            <a:off x="967528" y="3455478"/>
            <a:ext cx="2238300" cy="4302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sz="1000" u="sng">
                <a:hlinkClick r:id="rId4"/>
              </a:rPr>
              <a:t>Project Honey Bees</a:t>
            </a:r>
            <a:endParaRPr sz="1000"/>
          </a:p>
        </p:txBody>
      </p:sp>
      <p:sp>
        <p:nvSpPr>
          <p:cNvPr id="746" name="Google Shape;746;p40"/>
          <p:cNvSpPr txBox="1"/>
          <p:nvPr>
            <p:ph idx="4294967295" type="body"/>
          </p:nvPr>
        </p:nvSpPr>
        <p:spPr>
          <a:xfrm>
            <a:off x="967528" y="3885655"/>
            <a:ext cx="2238300" cy="6498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 sz="800"/>
              <a:t>In partnership with Cornell, protects bee populations through conservation, education, and habitat restoration.</a:t>
            </a:r>
            <a:endParaRPr sz="800"/>
          </a:p>
        </p:txBody>
      </p:sp>
      <p:pic>
        <p:nvPicPr>
          <p:cNvPr id="747" name="Google Shape;747;p40"/>
          <p:cNvPicPr preferRelativeResize="0"/>
          <p:nvPr/>
        </p:nvPicPr>
        <p:blipFill rotWithShape="1">
          <a:blip r:embed="rId5">
            <a:alphaModFix/>
          </a:blip>
          <a:srcRect b="0" l="680" r="680" t="0"/>
          <a:stretch/>
        </p:blipFill>
        <p:spPr>
          <a:xfrm>
            <a:off x="3332867" y="3359013"/>
            <a:ext cx="2501196" cy="1267831"/>
          </a:xfrm>
          <a:prstGeom prst="rect">
            <a:avLst/>
          </a:prstGeom>
          <a:noFill/>
          <a:ln>
            <a:noFill/>
          </a:ln>
        </p:spPr>
      </p:pic>
      <p:grpSp>
        <p:nvGrpSpPr>
          <p:cNvPr id="748" name="Google Shape;748;p40"/>
          <p:cNvGrpSpPr/>
          <p:nvPr/>
        </p:nvGrpSpPr>
        <p:grpSpPr>
          <a:xfrm>
            <a:off x="3332867" y="2091171"/>
            <a:ext cx="2501700" cy="1353953"/>
            <a:chOff x="3332867" y="2091171"/>
            <a:chExt cx="2501700" cy="1353953"/>
          </a:xfrm>
        </p:grpSpPr>
        <p:sp>
          <p:nvSpPr>
            <p:cNvPr id="749" name="Google Shape;749;p40"/>
            <p:cNvSpPr/>
            <p:nvPr/>
          </p:nvSpPr>
          <p:spPr>
            <a:xfrm flipH="1" rot="10800000">
              <a:off x="3332867" y="2091171"/>
              <a:ext cx="2501700" cy="126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50" name="Google Shape;750;p40"/>
            <p:cNvSpPr/>
            <p:nvPr/>
          </p:nvSpPr>
          <p:spPr>
            <a:xfrm flipH="1" rot="10800000">
              <a:off x="3637759" y="3351525"/>
              <a:ext cx="219600" cy="93600"/>
            </a:xfrm>
            <a:prstGeom prst="triangle">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751" name="Google Shape;751;p40"/>
          <p:cNvSpPr txBox="1"/>
          <p:nvPr>
            <p:ph type="title"/>
          </p:nvPr>
        </p:nvSpPr>
        <p:spPr>
          <a:xfrm>
            <a:off x="3464303" y="2176242"/>
            <a:ext cx="2238300" cy="4302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sz="1000" u="sng">
                <a:hlinkClick r:id="rId6"/>
              </a:rPr>
              <a:t>Plastic Bank</a:t>
            </a:r>
            <a:endParaRPr sz="1000"/>
          </a:p>
        </p:txBody>
      </p:sp>
      <p:sp>
        <p:nvSpPr>
          <p:cNvPr id="752" name="Google Shape;752;p40"/>
          <p:cNvSpPr txBox="1"/>
          <p:nvPr>
            <p:ph idx="4294967295" type="body"/>
          </p:nvPr>
        </p:nvSpPr>
        <p:spPr>
          <a:xfrm>
            <a:off x="3464303" y="2606419"/>
            <a:ext cx="2238300" cy="649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1600"/>
              </a:spcAft>
              <a:buNone/>
            </a:pPr>
            <a:r>
              <a:rPr lang="en" sz="800"/>
              <a:t>A social enterprise bottle deposit program that strives to end poverty while deterring </a:t>
            </a:r>
            <a:r>
              <a:rPr lang="en" sz="800"/>
              <a:t>global</a:t>
            </a:r>
            <a:r>
              <a:rPr lang="en" sz="800"/>
              <a:t> plastic pollution.</a:t>
            </a:r>
            <a:endParaRPr sz="800"/>
          </a:p>
        </p:txBody>
      </p:sp>
      <p:pic>
        <p:nvPicPr>
          <p:cNvPr id="753" name="Google Shape;753;p40"/>
          <p:cNvPicPr preferRelativeResize="0"/>
          <p:nvPr/>
        </p:nvPicPr>
        <p:blipFill rotWithShape="1">
          <a:blip r:embed="rId7">
            <a:alphaModFix/>
          </a:blip>
          <a:srcRect b="0" l="680" r="680" t="0"/>
          <a:stretch/>
        </p:blipFill>
        <p:spPr>
          <a:xfrm>
            <a:off x="5832591" y="2091175"/>
            <a:ext cx="2501198" cy="1267840"/>
          </a:xfrm>
          <a:prstGeom prst="rect">
            <a:avLst/>
          </a:prstGeom>
          <a:noFill/>
          <a:ln>
            <a:noFill/>
          </a:ln>
        </p:spPr>
      </p:pic>
      <p:grpSp>
        <p:nvGrpSpPr>
          <p:cNvPr id="754" name="Google Shape;754;p40"/>
          <p:cNvGrpSpPr/>
          <p:nvPr/>
        </p:nvGrpSpPr>
        <p:grpSpPr>
          <a:xfrm>
            <a:off x="5832591" y="3274596"/>
            <a:ext cx="2501700" cy="1353953"/>
            <a:chOff x="5832591" y="3274596"/>
            <a:chExt cx="2501700" cy="1353953"/>
          </a:xfrm>
        </p:grpSpPr>
        <p:sp>
          <p:nvSpPr>
            <p:cNvPr id="755" name="Google Shape;755;p40"/>
            <p:cNvSpPr/>
            <p:nvPr/>
          </p:nvSpPr>
          <p:spPr>
            <a:xfrm>
              <a:off x="5832591" y="3360750"/>
              <a:ext cx="2501700" cy="126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56" name="Google Shape;756;p40"/>
            <p:cNvSpPr/>
            <p:nvPr/>
          </p:nvSpPr>
          <p:spPr>
            <a:xfrm>
              <a:off x="6137483" y="3274596"/>
              <a:ext cx="219600" cy="93600"/>
            </a:xfrm>
            <a:prstGeom prst="triangle">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757" name="Google Shape;757;p40"/>
          <p:cNvSpPr txBox="1"/>
          <p:nvPr>
            <p:ph type="title"/>
          </p:nvPr>
        </p:nvSpPr>
        <p:spPr>
          <a:xfrm>
            <a:off x="5960978" y="3455478"/>
            <a:ext cx="2238300" cy="4302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sz="1000" u="sng">
                <a:hlinkClick r:id="rId8"/>
              </a:rPr>
              <a:t>Justdigit</a:t>
            </a:r>
            <a:endParaRPr sz="1000"/>
          </a:p>
        </p:txBody>
      </p:sp>
      <p:sp>
        <p:nvSpPr>
          <p:cNvPr id="758" name="Google Shape;758;p40"/>
          <p:cNvSpPr txBox="1"/>
          <p:nvPr>
            <p:ph idx="4294967295" type="body"/>
          </p:nvPr>
        </p:nvSpPr>
        <p:spPr>
          <a:xfrm>
            <a:off x="5960975" y="3885650"/>
            <a:ext cx="2290500" cy="649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1600"/>
              </a:spcAft>
              <a:buNone/>
            </a:pPr>
            <a:r>
              <a:rPr lang="en" sz="800"/>
              <a:t>Community agriculture projects to restore arid, dry land with proven regreening techniques include rainwater harvesting.</a:t>
            </a:r>
            <a:endParaRPr sz="800"/>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62" name="Shape 762"/>
        <p:cNvGrpSpPr/>
        <p:nvPr/>
      </p:nvGrpSpPr>
      <p:grpSpPr>
        <a:xfrm>
          <a:off x="0" y="0"/>
          <a:ext cx="0" cy="0"/>
          <a:chOff x="0" y="0"/>
          <a:chExt cx="0" cy="0"/>
        </a:xfrm>
      </p:grpSpPr>
      <p:sp>
        <p:nvSpPr>
          <p:cNvPr id="763" name="Google Shape;763;p41"/>
          <p:cNvSpPr txBox="1"/>
          <p:nvPr>
            <p:ph type="ctrTitle"/>
          </p:nvPr>
        </p:nvSpPr>
        <p:spPr>
          <a:xfrm>
            <a:off x="729450" y="1322450"/>
            <a:ext cx="7688100" cy="1664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4800">
                <a:solidFill>
                  <a:srgbClr val="000000"/>
                </a:solidFill>
              </a:rPr>
              <a:t>Thank you.</a:t>
            </a:r>
            <a:endParaRPr/>
          </a:p>
        </p:txBody>
      </p:sp>
      <p:sp>
        <p:nvSpPr>
          <p:cNvPr id="764" name="Google Shape;764;p41"/>
          <p:cNvSpPr txBox="1"/>
          <p:nvPr>
            <p:ph idx="1" type="subTitle"/>
          </p:nvPr>
        </p:nvSpPr>
        <p:spPr>
          <a:xfrm>
            <a:off x="729627" y="2944300"/>
            <a:ext cx="7688100" cy="541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See you next month!</a:t>
            </a:r>
            <a:endParaRPr/>
          </a:p>
        </p:txBody>
      </p:sp>
      <p:sp>
        <p:nvSpPr>
          <p:cNvPr id="765" name="Google Shape;765;p41"/>
          <p:cNvSpPr txBox="1"/>
          <p:nvPr>
            <p:ph idx="2" type="body"/>
          </p:nvPr>
        </p:nvSpPr>
        <p:spPr>
          <a:xfrm>
            <a:off x="729627" y="91440"/>
            <a:ext cx="2743200" cy="2742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 sz="800"/>
              <a:t>Internal: Version 1.0</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8" name="Shape 198"/>
        <p:cNvGrpSpPr/>
        <p:nvPr/>
      </p:nvGrpSpPr>
      <p:grpSpPr>
        <a:xfrm>
          <a:off x="0" y="0"/>
          <a:ext cx="0" cy="0"/>
          <a:chOff x="0" y="0"/>
          <a:chExt cx="0" cy="0"/>
        </a:xfrm>
      </p:grpSpPr>
      <p:pic>
        <p:nvPicPr>
          <p:cNvPr id="199" name="Google Shape;199;p20"/>
          <p:cNvPicPr preferRelativeResize="0"/>
          <p:nvPr/>
        </p:nvPicPr>
        <p:blipFill>
          <a:blip r:embed="rId3">
            <a:alphaModFix/>
          </a:blip>
          <a:stretch>
            <a:fillRect/>
          </a:stretch>
        </p:blipFill>
        <p:spPr>
          <a:xfrm>
            <a:off x="0" y="2217410"/>
            <a:ext cx="9144000" cy="2926080"/>
          </a:xfrm>
          <a:prstGeom prst="rect">
            <a:avLst/>
          </a:prstGeom>
          <a:noFill/>
          <a:ln>
            <a:noFill/>
          </a:ln>
        </p:spPr>
      </p:pic>
      <p:sp>
        <p:nvSpPr>
          <p:cNvPr id="200" name="Google Shape;200;p20"/>
          <p:cNvSpPr txBox="1"/>
          <p:nvPr>
            <p:ph type="title"/>
          </p:nvPr>
        </p:nvSpPr>
        <p:spPr>
          <a:xfrm>
            <a:off x="729450" y="1318650"/>
            <a:ext cx="7688700" cy="535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Strategy for a green business</a:t>
            </a:r>
            <a:endParaRPr/>
          </a:p>
        </p:txBody>
      </p:sp>
      <p:sp>
        <p:nvSpPr>
          <p:cNvPr id="201" name="Google Shape;201;p20"/>
          <p:cNvSpPr txBox="1"/>
          <p:nvPr>
            <p:ph idx="1" type="body"/>
          </p:nvPr>
        </p:nvSpPr>
        <p:spPr>
          <a:xfrm>
            <a:off x="1295325" y="1965960"/>
            <a:ext cx="6897900" cy="13269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 sz="1100"/>
              <a:t>Greening our company means implementing sustainable practices within the capabilities of our business. From adopting better technologies, reducing waste, to sourcing eco-friendly materials and vendors, greening not only benefits the planet but can also outpace regulations and enhance brand reputation.</a:t>
            </a:r>
            <a:endParaRPr sz="1100"/>
          </a:p>
        </p:txBody>
      </p:sp>
      <p:sp>
        <p:nvSpPr>
          <p:cNvPr id="202" name="Google Shape;202;p20"/>
          <p:cNvSpPr txBox="1"/>
          <p:nvPr/>
        </p:nvSpPr>
        <p:spPr>
          <a:xfrm>
            <a:off x="51425" y="4864608"/>
            <a:ext cx="1828800" cy="274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700">
                <a:solidFill>
                  <a:srgbClr val="666666"/>
                </a:solidFill>
                <a:latin typeface="Roboto"/>
                <a:ea typeface="Roboto"/>
                <a:cs typeface="Roboto"/>
                <a:sym typeface="Roboto"/>
              </a:rPr>
              <a:t>Photo Credit: </a:t>
            </a:r>
            <a:r>
              <a:rPr lang="en" sz="700" u="sng">
                <a:solidFill>
                  <a:srgbClr val="666666"/>
                </a:solidFill>
                <a:latin typeface="Roboto"/>
                <a:ea typeface="Roboto"/>
                <a:cs typeface="Roboto"/>
                <a:sym typeface="Roboto"/>
                <a:hlinkClick r:id="rId4">
                  <a:extLst>
                    <a:ext uri="{A12FA001-AC4F-418D-AE19-62706E023703}">
                      <ahyp:hlinkClr val="tx"/>
                    </a:ext>
                  </a:extLst>
                </a:hlinkClick>
              </a:rPr>
              <a:t>Scott Webb</a:t>
            </a:r>
            <a:endParaRPr sz="700">
              <a:solidFill>
                <a:srgbClr val="666666"/>
              </a:solidFill>
              <a:latin typeface="Roboto"/>
              <a:ea typeface="Roboto"/>
              <a:cs typeface="Roboto"/>
              <a:sym typeface="Roboto"/>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6" name="Shape 206"/>
        <p:cNvGrpSpPr/>
        <p:nvPr/>
      </p:nvGrpSpPr>
      <p:grpSpPr>
        <a:xfrm>
          <a:off x="0" y="0"/>
          <a:ext cx="0" cy="0"/>
          <a:chOff x="0" y="0"/>
          <a:chExt cx="0" cy="0"/>
        </a:xfrm>
      </p:grpSpPr>
      <p:sp>
        <p:nvSpPr>
          <p:cNvPr id="207" name="Google Shape;207;p21"/>
          <p:cNvSpPr txBox="1"/>
          <p:nvPr>
            <p:ph type="title"/>
          </p:nvPr>
        </p:nvSpPr>
        <p:spPr>
          <a:xfrm>
            <a:off x="729450" y="1318650"/>
            <a:ext cx="7688700" cy="535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Completed</a:t>
            </a:r>
            <a:endParaRPr/>
          </a:p>
        </p:txBody>
      </p:sp>
      <p:sp>
        <p:nvSpPr>
          <p:cNvPr id="208" name="Google Shape;208;p21"/>
          <p:cNvSpPr/>
          <p:nvPr/>
        </p:nvSpPr>
        <p:spPr>
          <a:xfrm>
            <a:off x="1400790" y="2181675"/>
            <a:ext cx="328800" cy="3288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800">
                <a:solidFill>
                  <a:srgbClr val="FFFFFF"/>
                </a:solidFill>
              </a:rPr>
              <a:t>1</a:t>
            </a:r>
            <a:endParaRPr b="1" sz="800">
              <a:solidFill>
                <a:srgbClr val="FFFFFF"/>
              </a:solidFill>
            </a:endParaRPr>
          </a:p>
        </p:txBody>
      </p:sp>
      <p:sp>
        <p:nvSpPr>
          <p:cNvPr id="209" name="Google Shape;209;p21"/>
          <p:cNvSpPr txBox="1"/>
          <p:nvPr>
            <p:ph idx="1" type="body"/>
          </p:nvPr>
        </p:nvSpPr>
        <p:spPr>
          <a:xfrm>
            <a:off x="1847691" y="2073775"/>
            <a:ext cx="2832900" cy="10518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b="1" lang="en" sz="1100"/>
              <a:t>Shipping &amp; Packaging Materials</a:t>
            </a:r>
            <a:br>
              <a:rPr lang="en" sz="1100"/>
            </a:br>
            <a:r>
              <a:rPr lang="en" sz="1100"/>
              <a:t>• starch peanuts</a:t>
            </a:r>
            <a:br>
              <a:rPr lang="en" sz="1100"/>
            </a:br>
            <a:r>
              <a:rPr lang="en" sz="1100"/>
              <a:t>• biodegradable mailers</a:t>
            </a:r>
            <a:br>
              <a:rPr lang="en" sz="1100"/>
            </a:br>
            <a:r>
              <a:rPr lang="en" sz="1100"/>
              <a:t>• </a:t>
            </a:r>
            <a:r>
              <a:rPr lang="en" sz="1100"/>
              <a:t>recycled boxes</a:t>
            </a:r>
            <a:br>
              <a:rPr lang="en" sz="1100"/>
            </a:br>
            <a:r>
              <a:rPr lang="en" sz="1100"/>
              <a:t>• </a:t>
            </a:r>
            <a:r>
              <a:rPr lang="en" sz="1100"/>
              <a:t>seaweed windows</a:t>
            </a:r>
            <a:endParaRPr sz="1100"/>
          </a:p>
        </p:txBody>
      </p:sp>
      <p:sp>
        <p:nvSpPr>
          <p:cNvPr id="210" name="Google Shape;210;p21"/>
          <p:cNvSpPr/>
          <p:nvPr/>
        </p:nvSpPr>
        <p:spPr>
          <a:xfrm>
            <a:off x="1400790" y="3404075"/>
            <a:ext cx="328800" cy="3288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800">
                <a:solidFill>
                  <a:srgbClr val="FFFFFF"/>
                </a:solidFill>
              </a:rPr>
              <a:t>3</a:t>
            </a:r>
            <a:endParaRPr b="1" sz="800">
              <a:solidFill>
                <a:srgbClr val="FFFFFF"/>
              </a:solidFill>
            </a:endParaRPr>
          </a:p>
        </p:txBody>
      </p:sp>
      <p:sp>
        <p:nvSpPr>
          <p:cNvPr id="211" name="Google Shape;211;p21"/>
          <p:cNvSpPr txBox="1"/>
          <p:nvPr>
            <p:ph idx="1" type="body"/>
          </p:nvPr>
        </p:nvSpPr>
        <p:spPr>
          <a:xfrm>
            <a:off x="1847691" y="3307900"/>
            <a:ext cx="2832900" cy="10518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b="1" lang="en" sz="1100"/>
              <a:t>Maintenance</a:t>
            </a:r>
            <a:br>
              <a:rPr lang="en" sz="1100"/>
            </a:br>
            <a:r>
              <a:rPr lang="en" sz="1100"/>
              <a:t>• non-butyl, </a:t>
            </a:r>
            <a:r>
              <a:rPr lang="en" sz="1100"/>
              <a:t>biodegradable cleaners</a:t>
            </a:r>
            <a:br>
              <a:rPr lang="en" sz="1100"/>
            </a:br>
            <a:r>
              <a:rPr lang="en" sz="1100"/>
              <a:t>• </a:t>
            </a:r>
            <a:r>
              <a:rPr lang="en" sz="1100"/>
              <a:t>shipping footprint awareness</a:t>
            </a:r>
            <a:br>
              <a:rPr lang="en" sz="1100"/>
            </a:br>
            <a:r>
              <a:rPr lang="en" sz="1100"/>
              <a:t>• </a:t>
            </a:r>
            <a:r>
              <a:rPr lang="en" sz="1100"/>
              <a:t>compostable trash liners</a:t>
            </a:r>
            <a:br>
              <a:rPr lang="en" sz="1100"/>
            </a:br>
            <a:r>
              <a:rPr lang="en" sz="1100"/>
              <a:t>• recyclables</a:t>
            </a:r>
            <a:r>
              <a:rPr lang="en" sz="1100"/>
              <a:t> sorting containers</a:t>
            </a:r>
            <a:endParaRPr sz="1100"/>
          </a:p>
        </p:txBody>
      </p:sp>
      <p:sp>
        <p:nvSpPr>
          <p:cNvPr id="212" name="Google Shape;212;p21"/>
          <p:cNvSpPr/>
          <p:nvPr/>
        </p:nvSpPr>
        <p:spPr>
          <a:xfrm>
            <a:off x="5090809" y="2181675"/>
            <a:ext cx="328800" cy="3288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800">
                <a:solidFill>
                  <a:srgbClr val="FFFFFF"/>
                </a:solidFill>
              </a:rPr>
              <a:t>2</a:t>
            </a:r>
            <a:endParaRPr b="1" sz="800">
              <a:solidFill>
                <a:srgbClr val="FFFFFF"/>
              </a:solidFill>
            </a:endParaRPr>
          </a:p>
        </p:txBody>
      </p:sp>
      <p:sp>
        <p:nvSpPr>
          <p:cNvPr id="213" name="Google Shape;213;p21"/>
          <p:cNvSpPr txBox="1"/>
          <p:nvPr>
            <p:ph idx="1" type="body"/>
          </p:nvPr>
        </p:nvSpPr>
        <p:spPr>
          <a:xfrm>
            <a:off x="5536112" y="2073775"/>
            <a:ext cx="2832900" cy="10518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b="1" lang="en" sz="1100"/>
              <a:t>Product</a:t>
            </a:r>
            <a:br>
              <a:rPr b="1" lang="en" sz="1100"/>
            </a:br>
            <a:r>
              <a:rPr lang="en" sz="1100"/>
              <a:t>• renewable source materials</a:t>
            </a:r>
            <a:br>
              <a:rPr lang="en" sz="1100"/>
            </a:br>
            <a:r>
              <a:rPr lang="en" sz="1100"/>
              <a:t>• locally sourced</a:t>
            </a:r>
            <a:br>
              <a:rPr lang="en" sz="1100"/>
            </a:br>
            <a:r>
              <a:rPr lang="en" sz="1100"/>
              <a:t>• reusable or recyclable components</a:t>
            </a:r>
            <a:br>
              <a:rPr lang="en" sz="1100"/>
            </a:br>
            <a:r>
              <a:rPr lang="en" sz="1100"/>
              <a:t>• waste reduction</a:t>
            </a:r>
            <a:endParaRPr sz="1100"/>
          </a:p>
        </p:txBody>
      </p:sp>
      <p:sp>
        <p:nvSpPr>
          <p:cNvPr id="214" name="Google Shape;214;p21"/>
          <p:cNvSpPr/>
          <p:nvPr/>
        </p:nvSpPr>
        <p:spPr>
          <a:xfrm>
            <a:off x="5090809" y="3404075"/>
            <a:ext cx="328800" cy="3288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800">
                <a:solidFill>
                  <a:srgbClr val="FFFFFF"/>
                </a:solidFill>
              </a:rPr>
              <a:t>4</a:t>
            </a:r>
            <a:endParaRPr b="1" sz="800">
              <a:solidFill>
                <a:srgbClr val="FFFFFF"/>
              </a:solidFill>
            </a:endParaRPr>
          </a:p>
        </p:txBody>
      </p:sp>
      <p:sp>
        <p:nvSpPr>
          <p:cNvPr id="215" name="Google Shape;215;p21"/>
          <p:cNvSpPr txBox="1"/>
          <p:nvPr>
            <p:ph idx="1" type="body"/>
          </p:nvPr>
        </p:nvSpPr>
        <p:spPr>
          <a:xfrm>
            <a:off x="5536112" y="3307900"/>
            <a:ext cx="2832900" cy="10518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b="1" lang="en" sz="1100"/>
              <a:t>Fleet</a:t>
            </a:r>
            <a:br>
              <a:rPr lang="en" sz="1100"/>
            </a:br>
            <a:r>
              <a:rPr lang="en" sz="1100"/>
              <a:t>• </a:t>
            </a:r>
            <a:r>
              <a:rPr lang="en" sz="1100"/>
              <a:t>electric/hybrid vehicles</a:t>
            </a:r>
            <a:br>
              <a:rPr lang="en" sz="1100"/>
            </a:br>
            <a:r>
              <a:rPr lang="en" sz="1100"/>
              <a:t>• fleet management system</a:t>
            </a:r>
            <a:br>
              <a:rPr lang="en" sz="1100"/>
            </a:br>
            <a:r>
              <a:rPr lang="en" sz="1100"/>
              <a:t>• route efficiency apps</a:t>
            </a:r>
            <a:br>
              <a:rPr lang="en" sz="1100"/>
            </a:br>
            <a:r>
              <a:rPr lang="en" sz="1100"/>
              <a:t>• regular maintenance schedule</a:t>
            </a:r>
            <a:endParaRPr sz="110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9" name="Shape 219"/>
        <p:cNvGrpSpPr/>
        <p:nvPr/>
      </p:nvGrpSpPr>
      <p:grpSpPr>
        <a:xfrm>
          <a:off x="0" y="0"/>
          <a:ext cx="0" cy="0"/>
          <a:chOff x="0" y="0"/>
          <a:chExt cx="0" cy="0"/>
        </a:xfrm>
      </p:grpSpPr>
      <p:sp>
        <p:nvSpPr>
          <p:cNvPr id="220" name="Google Shape;220;p22"/>
          <p:cNvSpPr txBox="1"/>
          <p:nvPr>
            <p:ph type="title"/>
          </p:nvPr>
        </p:nvSpPr>
        <p:spPr>
          <a:xfrm>
            <a:off x="729450" y="1318650"/>
            <a:ext cx="7688700" cy="535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Completed</a:t>
            </a:r>
            <a:endParaRPr/>
          </a:p>
        </p:txBody>
      </p:sp>
      <p:sp>
        <p:nvSpPr>
          <p:cNvPr id="221" name="Google Shape;221;p22"/>
          <p:cNvSpPr/>
          <p:nvPr/>
        </p:nvSpPr>
        <p:spPr>
          <a:xfrm>
            <a:off x="1400790" y="2181675"/>
            <a:ext cx="328800" cy="3288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800">
                <a:solidFill>
                  <a:srgbClr val="FFFFFF"/>
                </a:solidFill>
              </a:rPr>
              <a:t>5</a:t>
            </a:r>
            <a:endParaRPr b="1" sz="800">
              <a:solidFill>
                <a:srgbClr val="FFFFFF"/>
              </a:solidFill>
            </a:endParaRPr>
          </a:p>
        </p:txBody>
      </p:sp>
      <p:sp>
        <p:nvSpPr>
          <p:cNvPr id="222" name="Google Shape;222;p22"/>
          <p:cNvSpPr txBox="1"/>
          <p:nvPr>
            <p:ph idx="1" type="body"/>
          </p:nvPr>
        </p:nvSpPr>
        <p:spPr>
          <a:xfrm>
            <a:off x="1847691" y="2073775"/>
            <a:ext cx="2832900" cy="10518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b="1" lang="en" sz="1100"/>
              <a:t>Operations</a:t>
            </a:r>
            <a:br>
              <a:rPr lang="en" sz="1100"/>
            </a:br>
            <a:r>
              <a:rPr lang="en" sz="1100"/>
              <a:t>• paperless options</a:t>
            </a:r>
            <a:br>
              <a:rPr lang="en" sz="1100"/>
            </a:br>
            <a:r>
              <a:rPr lang="en" sz="1100"/>
              <a:t>• vendor quotes/proposals</a:t>
            </a:r>
            <a:br>
              <a:rPr lang="en" sz="1100"/>
            </a:br>
            <a:r>
              <a:rPr lang="en" sz="1100"/>
              <a:t>• retro-commissioning review</a:t>
            </a:r>
            <a:br>
              <a:rPr lang="en" sz="1100"/>
            </a:br>
            <a:r>
              <a:rPr lang="en" sz="1100"/>
              <a:t>• ESG software selected</a:t>
            </a:r>
            <a:endParaRPr sz="1100"/>
          </a:p>
        </p:txBody>
      </p:sp>
      <p:sp>
        <p:nvSpPr>
          <p:cNvPr id="223" name="Google Shape;223;p22"/>
          <p:cNvSpPr/>
          <p:nvPr/>
        </p:nvSpPr>
        <p:spPr>
          <a:xfrm>
            <a:off x="1400790" y="3404075"/>
            <a:ext cx="328800" cy="3288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800">
                <a:solidFill>
                  <a:srgbClr val="FFFFFF"/>
                </a:solidFill>
              </a:rPr>
              <a:t>7</a:t>
            </a:r>
            <a:endParaRPr b="1" sz="800">
              <a:solidFill>
                <a:srgbClr val="FFFFFF"/>
              </a:solidFill>
            </a:endParaRPr>
          </a:p>
        </p:txBody>
      </p:sp>
      <p:sp>
        <p:nvSpPr>
          <p:cNvPr id="224" name="Google Shape;224;p22"/>
          <p:cNvSpPr txBox="1"/>
          <p:nvPr>
            <p:ph idx="1" type="body"/>
          </p:nvPr>
        </p:nvSpPr>
        <p:spPr>
          <a:xfrm>
            <a:off x="1847691" y="3307900"/>
            <a:ext cx="2832900" cy="10518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b="1" lang="en" sz="1100"/>
              <a:t>Marketing</a:t>
            </a:r>
            <a:br>
              <a:rPr lang="en" sz="1100"/>
            </a:br>
            <a:r>
              <a:rPr lang="en" sz="1100"/>
              <a:t>• non-profit partnership(s)</a:t>
            </a:r>
            <a:br>
              <a:rPr lang="en" sz="1100"/>
            </a:br>
            <a:r>
              <a:rPr lang="en" sz="1100"/>
              <a:t>• blog post(s)</a:t>
            </a:r>
            <a:br>
              <a:rPr lang="en" sz="1100"/>
            </a:br>
            <a:r>
              <a:rPr lang="en" sz="1100"/>
              <a:t>• email(s)</a:t>
            </a:r>
            <a:endParaRPr sz="1100"/>
          </a:p>
        </p:txBody>
      </p:sp>
      <p:sp>
        <p:nvSpPr>
          <p:cNvPr id="225" name="Google Shape;225;p22"/>
          <p:cNvSpPr/>
          <p:nvPr/>
        </p:nvSpPr>
        <p:spPr>
          <a:xfrm>
            <a:off x="5090809" y="2181675"/>
            <a:ext cx="328800" cy="3288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800">
                <a:solidFill>
                  <a:srgbClr val="FFFFFF"/>
                </a:solidFill>
              </a:rPr>
              <a:t>6</a:t>
            </a:r>
            <a:endParaRPr b="1" sz="800">
              <a:solidFill>
                <a:srgbClr val="FFFFFF"/>
              </a:solidFill>
            </a:endParaRPr>
          </a:p>
        </p:txBody>
      </p:sp>
      <p:sp>
        <p:nvSpPr>
          <p:cNvPr id="226" name="Google Shape;226;p22"/>
          <p:cNvSpPr txBox="1"/>
          <p:nvPr>
            <p:ph idx="1" type="body"/>
          </p:nvPr>
        </p:nvSpPr>
        <p:spPr>
          <a:xfrm>
            <a:off x="5536112" y="2073775"/>
            <a:ext cx="2832900" cy="10518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b="1" lang="en" sz="1100"/>
              <a:t>Training &amp; Education</a:t>
            </a:r>
            <a:br>
              <a:rPr b="1" lang="en" sz="1100"/>
            </a:br>
            <a:r>
              <a:rPr lang="en" sz="1100"/>
              <a:t>• </a:t>
            </a:r>
            <a:r>
              <a:rPr i="1" lang="en" sz="1100"/>
              <a:t>Sustainability Strategies</a:t>
            </a:r>
            <a:r>
              <a:rPr lang="en" sz="1100"/>
              <a:t> course</a:t>
            </a:r>
            <a:br>
              <a:rPr lang="en" sz="1100"/>
            </a:br>
            <a:r>
              <a:rPr lang="en" sz="1100"/>
              <a:t>• new</a:t>
            </a:r>
            <a:r>
              <a:rPr lang="en" sz="1100"/>
              <a:t> app training</a:t>
            </a:r>
            <a:endParaRPr sz="1100"/>
          </a:p>
        </p:txBody>
      </p:sp>
      <p:sp>
        <p:nvSpPr>
          <p:cNvPr id="227" name="Google Shape;227;p22"/>
          <p:cNvSpPr/>
          <p:nvPr/>
        </p:nvSpPr>
        <p:spPr>
          <a:xfrm>
            <a:off x="5090809" y="3404075"/>
            <a:ext cx="328800" cy="3288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800">
                <a:solidFill>
                  <a:srgbClr val="FFFFFF"/>
                </a:solidFill>
              </a:rPr>
              <a:t>8</a:t>
            </a:r>
            <a:endParaRPr b="1" sz="800">
              <a:solidFill>
                <a:srgbClr val="FFFFFF"/>
              </a:solidFill>
            </a:endParaRPr>
          </a:p>
        </p:txBody>
      </p:sp>
      <p:sp>
        <p:nvSpPr>
          <p:cNvPr id="228" name="Google Shape;228;p22"/>
          <p:cNvSpPr txBox="1"/>
          <p:nvPr>
            <p:ph idx="1" type="body"/>
          </p:nvPr>
        </p:nvSpPr>
        <p:spPr>
          <a:xfrm>
            <a:off x="5536112" y="3307900"/>
            <a:ext cx="2832900" cy="10518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b="1" lang="en" sz="1100"/>
              <a:t>Legal</a:t>
            </a:r>
            <a:br>
              <a:rPr lang="en" sz="1100"/>
            </a:br>
            <a:r>
              <a:rPr lang="en" sz="1100"/>
              <a:t>• emergency planning and response</a:t>
            </a:r>
            <a:br>
              <a:rPr lang="en" sz="1100"/>
            </a:br>
            <a:r>
              <a:rPr lang="en" sz="1100"/>
              <a:t>• insurance coverage</a:t>
            </a:r>
            <a:br>
              <a:rPr lang="en" sz="1100"/>
            </a:br>
            <a:r>
              <a:rPr lang="en" sz="1100"/>
              <a:t>• regulatory negotiation &amp; permits</a:t>
            </a:r>
            <a:endParaRPr sz="110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2" name="Shape 232"/>
        <p:cNvGrpSpPr/>
        <p:nvPr/>
      </p:nvGrpSpPr>
      <p:grpSpPr>
        <a:xfrm>
          <a:off x="0" y="0"/>
          <a:ext cx="0" cy="0"/>
          <a:chOff x="0" y="0"/>
          <a:chExt cx="0" cy="0"/>
        </a:xfrm>
      </p:grpSpPr>
      <p:sp>
        <p:nvSpPr>
          <p:cNvPr id="233" name="Google Shape;233;p23"/>
          <p:cNvSpPr txBox="1"/>
          <p:nvPr>
            <p:ph type="title"/>
          </p:nvPr>
        </p:nvSpPr>
        <p:spPr>
          <a:xfrm>
            <a:off x="729450" y="1318650"/>
            <a:ext cx="7688700" cy="535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Next Steps</a:t>
            </a:r>
            <a:endParaRPr/>
          </a:p>
        </p:txBody>
      </p:sp>
      <p:sp>
        <p:nvSpPr>
          <p:cNvPr id="234" name="Google Shape;234;p23"/>
          <p:cNvSpPr/>
          <p:nvPr/>
        </p:nvSpPr>
        <p:spPr>
          <a:xfrm>
            <a:off x="1400790" y="2181675"/>
            <a:ext cx="328800" cy="3288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800">
                <a:solidFill>
                  <a:srgbClr val="FFFFFF"/>
                </a:solidFill>
              </a:rPr>
              <a:t>1</a:t>
            </a:r>
            <a:endParaRPr b="1" sz="800">
              <a:solidFill>
                <a:srgbClr val="FFFFFF"/>
              </a:solidFill>
            </a:endParaRPr>
          </a:p>
        </p:txBody>
      </p:sp>
      <p:sp>
        <p:nvSpPr>
          <p:cNvPr id="235" name="Google Shape;235;p23"/>
          <p:cNvSpPr txBox="1"/>
          <p:nvPr>
            <p:ph idx="1" type="body"/>
          </p:nvPr>
        </p:nvSpPr>
        <p:spPr>
          <a:xfrm>
            <a:off x="1847691" y="2073775"/>
            <a:ext cx="2832900" cy="10518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b="1" lang="en" sz="1100"/>
              <a:t>Facilities Interior</a:t>
            </a:r>
            <a:br>
              <a:rPr lang="en" sz="1100"/>
            </a:br>
            <a:r>
              <a:rPr lang="en" sz="1100"/>
              <a:t>• </a:t>
            </a:r>
            <a:r>
              <a:rPr lang="en" sz="1100"/>
              <a:t>new </a:t>
            </a:r>
            <a:r>
              <a:rPr lang="en" sz="1100"/>
              <a:t>equipment </a:t>
            </a:r>
            <a:r>
              <a:rPr lang="en" sz="1100"/>
              <a:t>Energy Star-certified</a:t>
            </a:r>
            <a:br>
              <a:rPr lang="en" sz="1100"/>
            </a:br>
            <a:r>
              <a:rPr lang="en" sz="1100"/>
              <a:t>• building insulation &amp; duct repair</a:t>
            </a:r>
            <a:br>
              <a:rPr lang="en" sz="1100"/>
            </a:br>
            <a:r>
              <a:rPr lang="en" sz="1100"/>
              <a:t>• smart buildings climate management</a:t>
            </a:r>
            <a:br>
              <a:rPr lang="en" sz="1100"/>
            </a:br>
            <a:r>
              <a:rPr lang="en" sz="1100"/>
              <a:t>• LED lighting and timing</a:t>
            </a:r>
            <a:br>
              <a:rPr lang="en" sz="1100"/>
            </a:br>
            <a:endParaRPr sz="1100"/>
          </a:p>
        </p:txBody>
      </p:sp>
      <p:sp>
        <p:nvSpPr>
          <p:cNvPr id="236" name="Google Shape;236;p23"/>
          <p:cNvSpPr/>
          <p:nvPr/>
        </p:nvSpPr>
        <p:spPr>
          <a:xfrm>
            <a:off x="1400790" y="3404075"/>
            <a:ext cx="328800" cy="3288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800">
                <a:solidFill>
                  <a:srgbClr val="FFFFFF"/>
                </a:solidFill>
              </a:rPr>
              <a:t>3</a:t>
            </a:r>
            <a:endParaRPr b="1" sz="800">
              <a:solidFill>
                <a:srgbClr val="FFFFFF"/>
              </a:solidFill>
            </a:endParaRPr>
          </a:p>
        </p:txBody>
      </p:sp>
      <p:sp>
        <p:nvSpPr>
          <p:cNvPr id="237" name="Google Shape;237;p23"/>
          <p:cNvSpPr txBox="1"/>
          <p:nvPr>
            <p:ph idx="1" type="body"/>
          </p:nvPr>
        </p:nvSpPr>
        <p:spPr>
          <a:xfrm>
            <a:off x="1847691" y="3307900"/>
            <a:ext cx="2832900" cy="10518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b="1" lang="en" sz="1100"/>
              <a:t>Facilities Energy</a:t>
            </a:r>
            <a:br>
              <a:rPr b="1" lang="en" sz="1100"/>
            </a:br>
            <a:r>
              <a:rPr lang="en" sz="1100"/>
              <a:t>• </a:t>
            </a:r>
            <a:r>
              <a:rPr lang="en" sz="1100"/>
              <a:t>operational efficiency audit</a:t>
            </a:r>
            <a:br>
              <a:rPr lang="en" sz="1100"/>
            </a:br>
            <a:r>
              <a:rPr lang="en" sz="1100"/>
              <a:t>• solar power for building and fleet </a:t>
            </a:r>
            <a:br>
              <a:rPr lang="en" sz="1100"/>
            </a:br>
            <a:r>
              <a:rPr lang="en" sz="1100"/>
              <a:t>• retire outdated equipment</a:t>
            </a:r>
            <a:endParaRPr sz="1100"/>
          </a:p>
        </p:txBody>
      </p:sp>
      <p:sp>
        <p:nvSpPr>
          <p:cNvPr id="238" name="Google Shape;238;p23"/>
          <p:cNvSpPr/>
          <p:nvPr/>
        </p:nvSpPr>
        <p:spPr>
          <a:xfrm>
            <a:off x="5090809" y="2181675"/>
            <a:ext cx="328800" cy="3288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800">
                <a:solidFill>
                  <a:srgbClr val="FFFFFF"/>
                </a:solidFill>
              </a:rPr>
              <a:t>2</a:t>
            </a:r>
            <a:endParaRPr b="1" sz="800">
              <a:solidFill>
                <a:srgbClr val="FFFFFF"/>
              </a:solidFill>
            </a:endParaRPr>
          </a:p>
        </p:txBody>
      </p:sp>
      <p:sp>
        <p:nvSpPr>
          <p:cNvPr id="239" name="Google Shape;239;p23"/>
          <p:cNvSpPr txBox="1"/>
          <p:nvPr>
            <p:ph idx="1" type="body"/>
          </p:nvPr>
        </p:nvSpPr>
        <p:spPr>
          <a:xfrm>
            <a:off x="5536112" y="2073775"/>
            <a:ext cx="2832900" cy="10518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b="1" lang="en" sz="1100"/>
              <a:t>Facilities Exterior</a:t>
            </a:r>
            <a:br>
              <a:rPr b="1" lang="en" sz="1100"/>
            </a:br>
            <a:r>
              <a:rPr lang="en" sz="1100"/>
              <a:t>• drought-tolerant landscaping </a:t>
            </a:r>
            <a:br>
              <a:rPr lang="en" sz="1100"/>
            </a:br>
            <a:r>
              <a:rPr lang="en" sz="1100"/>
              <a:t>• new greywater-able irrigation system</a:t>
            </a:r>
            <a:br>
              <a:rPr lang="en" sz="1100"/>
            </a:br>
            <a:r>
              <a:rPr lang="en" sz="1100"/>
              <a:t>• solar-powered property lighting</a:t>
            </a:r>
            <a:endParaRPr sz="1100"/>
          </a:p>
        </p:txBody>
      </p:sp>
      <p:sp>
        <p:nvSpPr>
          <p:cNvPr id="240" name="Google Shape;240;p23"/>
          <p:cNvSpPr/>
          <p:nvPr/>
        </p:nvSpPr>
        <p:spPr>
          <a:xfrm>
            <a:off x="5090809" y="3404075"/>
            <a:ext cx="328800" cy="3288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800">
                <a:solidFill>
                  <a:srgbClr val="FFFFFF"/>
                </a:solidFill>
              </a:rPr>
              <a:t>4</a:t>
            </a:r>
            <a:endParaRPr b="1" sz="800">
              <a:solidFill>
                <a:srgbClr val="FFFFFF"/>
              </a:solidFill>
            </a:endParaRPr>
          </a:p>
        </p:txBody>
      </p:sp>
      <p:sp>
        <p:nvSpPr>
          <p:cNvPr id="241" name="Google Shape;241;p23"/>
          <p:cNvSpPr txBox="1"/>
          <p:nvPr>
            <p:ph idx="1" type="body"/>
          </p:nvPr>
        </p:nvSpPr>
        <p:spPr>
          <a:xfrm>
            <a:off x="5536112" y="3307900"/>
            <a:ext cx="2832900" cy="1051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1100"/>
              <a:t>Certifications (vetting)</a:t>
            </a:r>
            <a:br>
              <a:rPr lang="en" sz="1100"/>
            </a:br>
            <a:r>
              <a:rPr lang="en" sz="1100"/>
              <a:t>• fairtradecertified.org</a:t>
            </a:r>
            <a:br>
              <a:rPr lang="en" sz="1100"/>
            </a:br>
            <a:r>
              <a:rPr lang="en" sz="1100"/>
              <a:t>• changeclimate.org</a:t>
            </a:r>
            <a:br>
              <a:rPr lang="en" sz="1100"/>
            </a:br>
            <a:r>
              <a:rPr lang="en" sz="1100"/>
              <a:t>• usgbc.org</a:t>
            </a:r>
            <a:br>
              <a:rPr lang="en" sz="1100"/>
            </a:br>
            <a:r>
              <a:rPr lang="en" sz="1100"/>
              <a:t>• </a:t>
            </a:r>
            <a:r>
              <a:rPr lang="en" sz="1100" u="sng">
                <a:solidFill>
                  <a:schemeClr val="hlink"/>
                </a:solidFill>
                <a:hlinkClick action="ppaction://hlinksldjump" r:id="rId3"/>
              </a:rPr>
              <a:t>more…</a:t>
            </a:r>
            <a:br>
              <a:rPr lang="en" sz="1100"/>
            </a:br>
            <a:endParaRPr sz="1100"/>
          </a:p>
          <a:p>
            <a:pPr indent="0" lvl="0" marL="0" rtl="0" algn="l">
              <a:spcBef>
                <a:spcPts val="1600"/>
              </a:spcBef>
              <a:spcAft>
                <a:spcPts val="1600"/>
              </a:spcAft>
              <a:buNone/>
            </a:pPr>
            <a:r>
              <a:t/>
            </a:r>
            <a:endParaRPr sz="110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5" name="Shape 245"/>
        <p:cNvGrpSpPr/>
        <p:nvPr/>
      </p:nvGrpSpPr>
      <p:grpSpPr>
        <a:xfrm>
          <a:off x="0" y="0"/>
          <a:ext cx="0" cy="0"/>
          <a:chOff x="0" y="0"/>
          <a:chExt cx="0" cy="0"/>
        </a:xfrm>
      </p:grpSpPr>
      <p:sp>
        <p:nvSpPr>
          <p:cNvPr id="246" name="Google Shape;246;p24"/>
          <p:cNvSpPr/>
          <p:nvPr/>
        </p:nvSpPr>
        <p:spPr>
          <a:xfrm>
            <a:off x="884713" y="3341738"/>
            <a:ext cx="8266200" cy="128100"/>
          </a:xfrm>
          <a:prstGeom prst="rect">
            <a:avLst/>
          </a:prstGeom>
          <a:gradFill>
            <a:gsLst>
              <a:gs pos="0">
                <a:srgbClr val="BFBFBF"/>
              </a:gs>
              <a:gs pos="100000">
                <a:schemeClr val="accent2"/>
              </a:gs>
            </a:gsLst>
            <a:lin ang="0" scaled="0"/>
          </a:gra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Roboto"/>
              <a:ea typeface="Roboto"/>
              <a:cs typeface="Roboto"/>
              <a:sym typeface="Roboto"/>
            </a:endParaRPr>
          </a:p>
        </p:txBody>
      </p:sp>
      <p:sp>
        <p:nvSpPr>
          <p:cNvPr id="247" name="Google Shape;247;p24"/>
          <p:cNvSpPr txBox="1"/>
          <p:nvPr>
            <p:ph type="title"/>
          </p:nvPr>
        </p:nvSpPr>
        <p:spPr>
          <a:xfrm>
            <a:off x="729450" y="1318650"/>
            <a:ext cx="7688400" cy="535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Timeline</a:t>
            </a:r>
            <a:endParaRPr sz="800"/>
          </a:p>
        </p:txBody>
      </p:sp>
      <p:sp>
        <p:nvSpPr>
          <p:cNvPr id="248" name="Google Shape;248;p24"/>
          <p:cNvSpPr txBox="1"/>
          <p:nvPr/>
        </p:nvSpPr>
        <p:spPr>
          <a:xfrm>
            <a:off x="460540" y="3462416"/>
            <a:ext cx="871200" cy="37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Clr>
                <a:srgbClr val="000000"/>
              </a:buClr>
              <a:buSzPts val="1100"/>
              <a:buFont typeface="Arial"/>
              <a:buNone/>
            </a:pPr>
            <a:r>
              <a:rPr b="1" lang="en">
                <a:latin typeface="Lato"/>
                <a:ea typeface="Lato"/>
                <a:cs typeface="Lato"/>
                <a:sym typeface="Lato"/>
              </a:rPr>
              <a:t>01/25</a:t>
            </a:r>
            <a:endParaRPr b="1">
              <a:latin typeface="Lato"/>
              <a:ea typeface="Lato"/>
              <a:cs typeface="Lato"/>
              <a:sym typeface="Lato"/>
            </a:endParaRPr>
          </a:p>
        </p:txBody>
      </p:sp>
      <p:sp>
        <p:nvSpPr>
          <p:cNvPr id="249" name="Google Shape;249;p24"/>
          <p:cNvSpPr txBox="1"/>
          <p:nvPr>
            <p:ph type="title"/>
          </p:nvPr>
        </p:nvSpPr>
        <p:spPr>
          <a:xfrm>
            <a:off x="803537" y="2278750"/>
            <a:ext cx="2214900" cy="2310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 sz="800">
                <a:solidFill>
                  <a:srgbClr val="000000"/>
                </a:solidFill>
              </a:rPr>
              <a:t>Lorem ipsum dolor sit amet</a:t>
            </a:r>
            <a:endParaRPr sz="800">
              <a:solidFill>
                <a:srgbClr val="000000"/>
              </a:solidFill>
            </a:endParaRPr>
          </a:p>
        </p:txBody>
      </p:sp>
      <p:sp>
        <p:nvSpPr>
          <p:cNvPr id="250" name="Google Shape;250;p24"/>
          <p:cNvSpPr txBox="1"/>
          <p:nvPr>
            <p:ph idx="4294967295" type="body"/>
          </p:nvPr>
        </p:nvSpPr>
        <p:spPr>
          <a:xfrm>
            <a:off x="803537" y="2509675"/>
            <a:ext cx="2214900" cy="5505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1600"/>
              </a:spcAft>
              <a:buNone/>
            </a:pPr>
            <a:r>
              <a:rPr lang="en" sz="700"/>
              <a:t>Nunc sed suscipit elit</a:t>
            </a:r>
            <a:br>
              <a:rPr lang="en" sz="700"/>
            </a:br>
            <a:r>
              <a:rPr lang="en" sz="700"/>
              <a:t>Vestibulum non facilisis </a:t>
            </a:r>
            <a:r>
              <a:rPr lang="en" sz="700"/>
              <a:t>finibus </a:t>
            </a:r>
            <a:r>
              <a:rPr lang="en" sz="700"/>
              <a:t>libero</a:t>
            </a:r>
            <a:br>
              <a:rPr lang="en" sz="700"/>
            </a:br>
            <a:r>
              <a:rPr lang="en" sz="700"/>
              <a:t>Sed sit amet nisi in dui dignissim</a:t>
            </a:r>
            <a:endParaRPr sz="700"/>
          </a:p>
        </p:txBody>
      </p:sp>
      <p:sp>
        <p:nvSpPr>
          <p:cNvPr id="251" name="Google Shape;251;p24"/>
          <p:cNvSpPr txBox="1"/>
          <p:nvPr/>
        </p:nvSpPr>
        <p:spPr>
          <a:xfrm>
            <a:off x="2062849" y="2957350"/>
            <a:ext cx="745800" cy="37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Clr>
                <a:srgbClr val="000000"/>
              </a:buClr>
              <a:buSzPts val="1100"/>
              <a:buFont typeface="Arial"/>
              <a:buNone/>
            </a:pPr>
            <a:r>
              <a:rPr b="1" lang="en">
                <a:latin typeface="Lato"/>
                <a:ea typeface="Lato"/>
                <a:cs typeface="Lato"/>
                <a:sym typeface="Lato"/>
              </a:rPr>
              <a:t>02/25</a:t>
            </a:r>
            <a:endParaRPr b="1">
              <a:latin typeface="Lato"/>
              <a:ea typeface="Lato"/>
              <a:cs typeface="Lato"/>
              <a:sym typeface="Lato"/>
            </a:endParaRPr>
          </a:p>
        </p:txBody>
      </p:sp>
      <p:sp>
        <p:nvSpPr>
          <p:cNvPr id="252" name="Google Shape;252;p24"/>
          <p:cNvSpPr txBox="1"/>
          <p:nvPr>
            <p:ph type="title"/>
          </p:nvPr>
        </p:nvSpPr>
        <p:spPr>
          <a:xfrm>
            <a:off x="2230906" y="3837600"/>
            <a:ext cx="2214900" cy="2310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 sz="800">
                <a:solidFill>
                  <a:srgbClr val="000000"/>
                </a:solidFill>
              </a:rPr>
              <a:t>Lorem ipsum dolor sit amet</a:t>
            </a:r>
            <a:endParaRPr sz="800">
              <a:solidFill>
                <a:srgbClr val="000000"/>
              </a:solidFill>
            </a:endParaRPr>
          </a:p>
        </p:txBody>
      </p:sp>
      <p:sp>
        <p:nvSpPr>
          <p:cNvPr id="253" name="Google Shape;253;p24"/>
          <p:cNvSpPr txBox="1"/>
          <p:nvPr>
            <p:ph idx="4294967295" type="body"/>
          </p:nvPr>
        </p:nvSpPr>
        <p:spPr>
          <a:xfrm>
            <a:off x="2230906" y="4068525"/>
            <a:ext cx="2214900" cy="5505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1600"/>
              </a:spcAft>
              <a:buNone/>
            </a:pPr>
            <a:r>
              <a:rPr lang="en" sz="700"/>
              <a:t>Nunc sed suscipit elit</a:t>
            </a:r>
            <a:br>
              <a:rPr lang="en" sz="700"/>
            </a:br>
            <a:r>
              <a:rPr lang="en" sz="700"/>
              <a:t>Vestibulum non facilisis finibus libero</a:t>
            </a:r>
            <a:br>
              <a:rPr lang="en" sz="700"/>
            </a:br>
            <a:r>
              <a:rPr lang="en" sz="700"/>
              <a:t>Sed sit amet nisi in dui dignissim</a:t>
            </a:r>
            <a:endParaRPr sz="700"/>
          </a:p>
        </p:txBody>
      </p:sp>
      <p:sp>
        <p:nvSpPr>
          <p:cNvPr id="254" name="Google Shape;254;p24"/>
          <p:cNvSpPr txBox="1"/>
          <p:nvPr/>
        </p:nvSpPr>
        <p:spPr>
          <a:xfrm>
            <a:off x="3465538" y="3462416"/>
            <a:ext cx="692700" cy="37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Clr>
                <a:srgbClr val="000000"/>
              </a:buClr>
              <a:buSzPts val="1100"/>
              <a:buFont typeface="Arial"/>
              <a:buNone/>
            </a:pPr>
            <a:r>
              <a:rPr b="1" lang="en">
                <a:latin typeface="Lato"/>
                <a:ea typeface="Lato"/>
                <a:cs typeface="Lato"/>
                <a:sym typeface="Lato"/>
              </a:rPr>
              <a:t>03/25</a:t>
            </a:r>
            <a:endParaRPr b="1">
              <a:latin typeface="Lato"/>
              <a:ea typeface="Lato"/>
              <a:cs typeface="Lato"/>
              <a:sym typeface="Lato"/>
            </a:endParaRPr>
          </a:p>
        </p:txBody>
      </p:sp>
      <p:sp>
        <p:nvSpPr>
          <p:cNvPr id="255" name="Google Shape;255;p24"/>
          <p:cNvSpPr txBox="1"/>
          <p:nvPr>
            <p:ph type="title"/>
          </p:nvPr>
        </p:nvSpPr>
        <p:spPr>
          <a:xfrm>
            <a:off x="3681909" y="2278750"/>
            <a:ext cx="2214900" cy="2310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 sz="800">
                <a:solidFill>
                  <a:srgbClr val="000000"/>
                </a:solidFill>
              </a:rPr>
              <a:t>Lorem ipsum dolor sit amet</a:t>
            </a:r>
            <a:endParaRPr sz="800">
              <a:solidFill>
                <a:srgbClr val="000000"/>
              </a:solidFill>
            </a:endParaRPr>
          </a:p>
        </p:txBody>
      </p:sp>
      <p:sp>
        <p:nvSpPr>
          <p:cNvPr id="256" name="Google Shape;256;p24"/>
          <p:cNvSpPr txBox="1"/>
          <p:nvPr>
            <p:ph idx="4294967295" type="body"/>
          </p:nvPr>
        </p:nvSpPr>
        <p:spPr>
          <a:xfrm>
            <a:off x="3681909" y="2509675"/>
            <a:ext cx="2214900" cy="5505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1600"/>
              </a:spcAft>
              <a:buNone/>
            </a:pPr>
            <a:r>
              <a:rPr lang="en" sz="700"/>
              <a:t>Nunc sed suscipit elit</a:t>
            </a:r>
            <a:br>
              <a:rPr lang="en" sz="700"/>
            </a:br>
            <a:r>
              <a:rPr lang="en" sz="700"/>
              <a:t>Vestibulum non facilisis finibus libero</a:t>
            </a:r>
            <a:br>
              <a:rPr lang="en" sz="700"/>
            </a:br>
            <a:r>
              <a:rPr lang="en" sz="700"/>
              <a:t>Sed sit amet nisi in dui dignissim</a:t>
            </a:r>
            <a:br>
              <a:rPr lang="en" sz="700"/>
            </a:br>
            <a:endParaRPr sz="700"/>
          </a:p>
        </p:txBody>
      </p:sp>
      <p:sp>
        <p:nvSpPr>
          <p:cNvPr id="257" name="Google Shape;257;p24"/>
          <p:cNvSpPr txBox="1"/>
          <p:nvPr/>
        </p:nvSpPr>
        <p:spPr>
          <a:xfrm>
            <a:off x="4871274" y="2957350"/>
            <a:ext cx="745800" cy="37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Clr>
                <a:srgbClr val="000000"/>
              </a:buClr>
              <a:buSzPts val="1100"/>
              <a:buFont typeface="Arial"/>
              <a:buNone/>
            </a:pPr>
            <a:r>
              <a:rPr b="1" lang="en">
                <a:latin typeface="Lato"/>
                <a:ea typeface="Lato"/>
                <a:cs typeface="Lato"/>
                <a:sym typeface="Lato"/>
              </a:rPr>
              <a:t>04/25</a:t>
            </a:r>
            <a:endParaRPr b="1">
              <a:latin typeface="Lato"/>
              <a:ea typeface="Lato"/>
              <a:cs typeface="Lato"/>
              <a:sym typeface="Lato"/>
            </a:endParaRPr>
          </a:p>
        </p:txBody>
      </p:sp>
      <p:sp>
        <p:nvSpPr>
          <p:cNvPr id="258" name="Google Shape;258;p24"/>
          <p:cNvSpPr txBox="1"/>
          <p:nvPr>
            <p:ph type="title"/>
          </p:nvPr>
        </p:nvSpPr>
        <p:spPr>
          <a:xfrm>
            <a:off x="5136128" y="3837600"/>
            <a:ext cx="2214900" cy="2310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 sz="800">
                <a:solidFill>
                  <a:srgbClr val="000000"/>
                </a:solidFill>
              </a:rPr>
              <a:t>Lorem ipsum dolor sit amet</a:t>
            </a:r>
            <a:endParaRPr sz="800">
              <a:solidFill>
                <a:srgbClr val="000000"/>
              </a:solidFill>
            </a:endParaRPr>
          </a:p>
        </p:txBody>
      </p:sp>
      <p:sp>
        <p:nvSpPr>
          <p:cNvPr id="259" name="Google Shape;259;p24"/>
          <p:cNvSpPr txBox="1"/>
          <p:nvPr>
            <p:ph idx="4294967295" type="body"/>
          </p:nvPr>
        </p:nvSpPr>
        <p:spPr>
          <a:xfrm>
            <a:off x="5136128" y="4068525"/>
            <a:ext cx="2214900" cy="5505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1600"/>
              </a:spcAft>
              <a:buNone/>
            </a:pPr>
            <a:r>
              <a:rPr lang="en" sz="700"/>
              <a:t>Nunc sed suscipit elit</a:t>
            </a:r>
            <a:br>
              <a:rPr lang="en" sz="700"/>
            </a:br>
            <a:r>
              <a:rPr lang="en" sz="700"/>
              <a:t>Vestibulum non facilisis finibus libero</a:t>
            </a:r>
            <a:br>
              <a:rPr lang="en" sz="700"/>
            </a:br>
            <a:r>
              <a:rPr lang="en" sz="700"/>
              <a:t>Sed sit amet nisi in dui dignissim</a:t>
            </a:r>
            <a:endParaRPr sz="700"/>
          </a:p>
        </p:txBody>
      </p:sp>
      <p:sp>
        <p:nvSpPr>
          <p:cNvPr id="260" name="Google Shape;260;p24"/>
          <p:cNvSpPr txBox="1"/>
          <p:nvPr/>
        </p:nvSpPr>
        <p:spPr>
          <a:xfrm>
            <a:off x="6325138" y="3462416"/>
            <a:ext cx="745800" cy="37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Clr>
                <a:srgbClr val="000000"/>
              </a:buClr>
              <a:buSzPts val="1100"/>
              <a:buFont typeface="Arial"/>
              <a:buNone/>
            </a:pPr>
            <a:r>
              <a:rPr b="1" lang="en">
                <a:latin typeface="Lato"/>
                <a:ea typeface="Lato"/>
                <a:cs typeface="Lato"/>
                <a:sym typeface="Lato"/>
              </a:rPr>
              <a:t>05/25</a:t>
            </a:r>
            <a:endParaRPr b="1">
              <a:latin typeface="Lato"/>
              <a:ea typeface="Lato"/>
              <a:cs typeface="Lato"/>
              <a:sym typeface="Lato"/>
            </a:endParaRPr>
          </a:p>
        </p:txBody>
      </p:sp>
      <p:sp>
        <p:nvSpPr>
          <p:cNvPr id="261" name="Google Shape;261;p24"/>
          <p:cNvSpPr txBox="1"/>
          <p:nvPr>
            <p:ph type="title"/>
          </p:nvPr>
        </p:nvSpPr>
        <p:spPr>
          <a:xfrm>
            <a:off x="6585599" y="2278750"/>
            <a:ext cx="2214900" cy="2310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 sz="800">
                <a:solidFill>
                  <a:srgbClr val="000000"/>
                </a:solidFill>
              </a:rPr>
              <a:t>Lorem ipsum dolor sit amet</a:t>
            </a:r>
            <a:endParaRPr sz="800">
              <a:solidFill>
                <a:srgbClr val="000000"/>
              </a:solidFill>
            </a:endParaRPr>
          </a:p>
        </p:txBody>
      </p:sp>
      <p:sp>
        <p:nvSpPr>
          <p:cNvPr id="262" name="Google Shape;262;p24"/>
          <p:cNvSpPr txBox="1"/>
          <p:nvPr>
            <p:ph idx="4294967295" type="body"/>
          </p:nvPr>
        </p:nvSpPr>
        <p:spPr>
          <a:xfrm>
            <a:off x="6585599" y="2509675"/>
            <a:ext cx="2214900" cy="5505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 sz="700"/>
              <a:t>Nunc sed suscipit elit</a:t>
            </a:r>
            <a:br>
              <a:rPr lang="en" sz="700"/>
            </a:br>
            <a:r>
              <a:rPr lang="en" sz="700"/>
              <a:t>Vestibulum non facilisis finibus libero</a:t>
            </a:r>
            <a:br>
              <a:rPr lang="en" sz="700"/>
            </a:br>
            <a:r>
              <a:rPr lang="en" sz="700"/>
              <a:t>Sed sit amet nisi in dui dignissim</a:t>
            </a:r>
            <a:endParaRPr sz="700"/>
          </a:p>
          <a:p>
            <a:pPr indent="0" lvl="0" marL="0" rtl="0" algn="l">
              <a:lnSpc>
                <a:spcPct val="100000"/>
              </a:lnSpc>
              <a:spcBef>
                <a:spcPts val="1600"/>
              </a:spcBef>
              <a:spcAft>
                <a:spcPts val="1600"/>
              </a:spcAft>
              <a:buNone/>
            </a:pPr>
            <a:r>
              <a:t/>
            </a:r>
            <a:endParaRPr sz="700"/>
          </a:p>
        </p:txBody>
      </p:sp>
      <p:grpSp>
        <p:nvGrpSpPr>
          <p:cNvPr id="263" name="Google Shape;263;p24"/>
          <p:cNvGrpSpPr/>
          <p:nvPr/>
        </p:nvGrpSpPr>
        <p:grpSpPr>
          <a:xfrm>
            <a:off x="845575" y="3060165"/>
            <a:ext cx="92400" cy="411825"/>
            <a:chOff x="845575" y="2563700"/>
            <a:chExt cx="92400" cy="411825"/>
          </a:xfrm>
        </p:grpSpPr>
        <p:cxnSp>
          <p:nvCxnSpPr>
            <p:cNvPr id="264" name="Google Shape;264;p24"/>
            <p:cNvCxnSpPr/>
            <p:nvPr/>
          </p:nvCxnSpPr>
          <p:spPr>
            <a:xfrm>
              <a:off x="891775" y="2616125"/>
              <a:ext cx="0" cy="359400"/>
            </a:xfrm>
            <a:prstGeom prst="straightConnector1">
              <a:avLst/>
            </a:prstGeom>
            <a:noFill/>
            <a:ln cap="flat" cmpd="sng" w="9525">
              <a:solidFill>
                <a:srgbClr val="000000"/>
              </a:solidFill>
              <a:prstDash val="solid"/>
              <a:round/>
              <a:headEnd len="med" w="med" type="none"/>
              <a:tailEnd len="med" w="med" type="none"/>
            </a:ln>
          </p:spPr>
        </p:cxnSp>
        <p:sp>
          <p:nvSpPr>
            <p:cNvPr id="265" name="Google Shape;265;p24"/>
            <p:cNvSpPr/>
            <p:nvPr/>
          </p:nvSpPr>
          <p:spPr>
            <a:xfrm>
              <a:off x="845575" y="2563700"/>
              <a:ext cx="92400" cy="92400"/>
            </a:xfrm>
            <a:prstGeom prst="ellipse">
              <a:avLst/>
            </a:pr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66" name="Google Shape;266;p24"/>
          <p:cNvGrpSpPr/>
          <p:nvPr/>
        </p:nvGrpSpPr>
        <p:grpSpPr>
          <a:xfrm rot="10800000">
            <a:off x="2296375" y="3339567"/>
            <a:ext cx="92400" cy="411825"/>
            <a:chOff x="2070100" y="2563700"/>
            <a:chExt cx="92400" cy="411825"/>
          </a:xfrm>
        </p:grpSpPr>
        <p:cxnSp>
          <p:nvCxnSpPr>
            <p:cNvPr id="267" name="Google Shape;267;p24"/>
            <p:cNvCxnSpPr/>
            <p:nvPr/>
          </p:nvCxnSpPr>
          <p:spPr>
            <a:xfrm>
              <a:off x="2116300" y="2616125"/>
              <a:ext cx="0" cy="359400"/>
            </a:xfrm>
            <a:prstGeom prst="straightConnector1">
              <a:avLst/>
            </a:prstGeom>
            <a:noFill/>
            <a:ln cap="flat" cmpd="sng" w="9525">
              <a:solidFill>
                <a:srgbClr val="000000"/>
              </a:solidFill>
              <a:prstDash val="solid"/>
              <a:round/>
              <a:headEnd len="med" w="med" type="none"/>
              <a:tailEnd len="med" w="med" type="none"/>
            </a:ln>
          </p:spPr>
        </p:cxnSp>
        <p:sp>
          <p:nvSpPr>
            <p:cNvPr id="268" name="Google Shape;268;p24"/>
            <p:cNvSpPr/>
            <p:nvPr/>
          </p:nvSpPr>
          <p:spPr>
            <a:xfrm>
              <a:off x="2070100" y="2563700"/>
              <a:ext cx="92400" cy="92400"/>
            </a:xfrm>
            <a:prstGeom prst="ellipse">
              <a:avLst/>
            </a:pr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69" name="Google Shape;269;p24"/>
          <p:cNvGrpSpPr/>
          <p:nvPr/>
        </p:nvGrpSpPr>
        <p:grpSpPr>
          <a:xfrm>
            <a:off x="3747175" y="3060165"/>
            <a:ext cx="92400" cy="411825"/>
            <a:chOff x="845575" y="2563700"/>
            <a:chExt cx="92400" cy="411825"/>
          </a:xfrm>
        </p:grpSpPr>
        <p:cxnSp>
          <p:nvCxnSpPr>
            <p:cNvPr id="270" name="Google Shape;270;p24"/>
            <p:cNvCxnSpPr/>
            <p:nvPr/>
          </p:nvCxnSpPr>
          <p:spPr>
            <a:xfrm>
              <a:off x="891775" y="2616125"/>
              <a:ext cx="0" cy="359400"/>
            </a:xfrm>
            <a:prstGeom prst="straightConnector1">
              <a:avLst/>
            </a:prstGeom>
            <a:noFill/>
            <a:ln cap="flat" cmpd="sng" w="9525">
              <a:solidFill>
                <a:srgbClr val="000000"/>
              </a:solidFill>
              <a:prstDash val="solid"/>
              <a:round/>
              <a:headEnd len="med" w="med" type="none"/>
              <a:tailEnd len="med" w="med" type="none"/>
            </a:ln>
          </p:spPr>
        </p:cxnSp>
        <p:sp>
          <p:nvSpPr>
            <p:cNvPr id="271" name="Google Shape;271;p24"/>
            <p:cNvSpPr/>
            <p:nvPr/>
          </p:nvSpPr>
          <p:spPr>
            <a:xfrm>
              <a:off x="845575" y="2563700"/>
              <a:ext cx="92400" cy="92400"/>
            </a:xfrm>
            <a:prstGeom prst="ellipse">
              <a:avLst/>
            </a:pr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72" name="Google Shape;272;p24"/>
          <p:cNvGrpSpPr/>
          <p:nvPr/>
        </p:nvGrpSpPr>
        <p:grpSpPr>
          <a:xfrm rot="10800000">
            <a:off x="5197975" y="3339567"/>
            <a:ext cx="92400" cy="411825"/>
            <a:chOff x="2070100" y="2563700"/>
            <a:chExt cx="92400" cy="411825"/>
          </a:xfrm>
        </p:grpSpPr>
        <p:cxnSp>
          <p:nvCxnSpPr>
            <p:cNvPr id="273" name="Google Shape;273;p24"/>
            <p:cNvCxnSpPr/>
            <p:nvPr/>
          </p:nvCxnSpPr>
          <p:spPr>
            <a:xfrm>
              <a:off x="2116300" y="2616125"/>
              <a:ext cx="0" cy="359400"/>
            </a:xfrm>
            <a:prstGeom prst="straightConnector1">
              <a:avLst/>
            </a:prstGeom>
            <a:noFill/>
            <a:ln cap="flat" cmpd="sng" w="9525">
              <a:solidFill>
                <a:srgbClr val="000000"/>
              </a:solidFill>
              <a:prstDash val="solid"/>
              <a:round/>
              <a:headEnd len="med" w="med" type="none"/>
              <a:tailEnd len="med" w="med" type="none"/>
            </a:ln>
          </p:spPr>
        </p:cxnSp>
        <p:sp>
          <p:nvSpPr>
            <p:cNvPr id="274" name="Google Shape;274;p24"/>
            <p:cNvSpPr/>
            <p:nvPr/>
          </p:nvSpPr>
          <p:spPr>
            <a:xfrm>
              <a:off x="2070100" y="2563700"/>
              <a:ext cx="92400" cy="92400"/>
            </a:xfrm>
            <a:prstGeom prst="ellipse">
              <a:avLst/>
            </a:pr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75" name="Google Shape;275;p24"/>
          <p:cNvGrpSpPr/>
          <p:nvPr/>
        </p:nvGrpSpPr>
        <p:grpSpPr>
          <a:xfrm>
            <a:off x="6648775" y="3060165"/>
            <a:ext cx="92400" cy="411825"/>
            <a:chOff x="845575" y="2563700"/>
            <a:chExt cx="92400" cy="411825"/>
          </a:xfrm>
        </p:grpSpPr>
        <p:cxnSp>
          <p:nvCxnSpPr>
            <p:cNvPr id="276" name="Google Shape;276;p24"/>
            <p:cNvCxnSpPr/>
            <p:nvPr/>
          </p:nvCxnSpPr>
          <p:spPr>
            <a:xfrm>
              <a:off x="891775" y="2616125"/>
              <a:ext cx="0" cy="359400"/>
            </a:xfrm>
            <a:prstGeom prst="straightConnector1">
              <a:avLst/>
            </a:prstGeom>
            <a:noFill/>
            <a:ln cap="flat" cmpd="sng" w="9525">
              <a:solidFill>
                <a:srgbClr val="000000"/>
              </a:solidFill>
              <a:prstDash val="solid"/>
              <a:round/>
              <a:headEnd len="med" w="med" type="none"/>
              <a:tailEnd len="med" w="med" type="none"/>
            </a:ln>
          </p:spPr>
        </p:cxnSp>
        <p:sp>
          <p:nvSpPr>
            <p:cNvPr id="277" name="Google Shape;277;p24"/>
            <p:cNvSpPr/>
            <p:nvPr/>
          </p:nvSpPr>
          <p:spPr>
            <a:xfrm>
              <a:off x="845575" y="2563700"/>
              <a:ext cx="92400" cy="92400"/>
            </a:xfrm>
            <a:prstGeom prst="ellipse">
              <a:avLst/>
            </a:pr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1" name="Shape 281"/>
        <p:cNvGrpSpPr/>
        <p:nvPr/>
      </p:nvGrpSpPr>
      <p:grpSpPr>
        <a:xfrm>
          <a:off x="0" y="0"/>
          <a:ext cx="0" cy="0"/>
          <a:chOff x="0" y="0"/>
          <a:chExt cx="0" cy="0"/>
        </a:xfrm>
      </p:grpSpPr>
      <p:sp>
        <p:nvSpPr>
          <p:cNvPr id="282" name="Google Shape;282;p25"/>
          <p:cNvSpPr txBox="1"/>
          <p:nvPr>
            <p:ph type="title"/>
          </p:nvPr>
        </p:nvSpPr>
        <p:spPr>
          <a:xfrm>
            <a:off x="730000" y="1318650"/>
            <a:ext cx="2799900" cy="1034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000000"/>
                </a:solidFill>
              </a:rPr>
              <a:t>Bottom line</a:t>
            </a:r>
            <a:endParaRPr/>
          </a:p>
        </p:txBody>
      </p:sp>
      <p:sp>
        <p:nvSpPr>
          <p:cNvPr id="283" name="Google Shape;283;p25"/>
          <p:cNvSpPr txBox="1"/>
          <p:nvPr>
            <p:ph idx="1" type="body"/>
          </p:nvPr>
        </p:nvSpPr>
        <p:spPr>
          <a:xfrm>
            <a:off x="3605300" y="1068650"/>
            <a:ext cx="4798200" cy="10344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 sz="1100"/>
              <a:t>There are upfront improvement costs to sustainability, however greening our company will result in significant cost savings over time. If decisions are made at an optimal pace, rather than under deadline by requirement, we can avoid reactionary expenses.</a:t>
            </a:r>
            <a:endParaRPr sz="1100"/>
          </a:p>
        </p:txBody>
      </p:sp>
      <p:grpSp>
        <p:nvGrpSpPr>
          <p:cNvPr id="284" name="Google Shape;284;p25"/>
          <p:cNvGrpSpPr/>
          <p:nvPr/>
        </p:nvGrpSpPr>
        <p:grpSpPr>
          <a:xfrm>
            <a:off x="722900" y="2706495"/>
            <a:ext cx="2307600" cy="1805155"/>
            <a:chOff x="722900" y="2706495"/>
            <a:chExt cx="2307600" cy="1805155"/>
          </a:xfrm>
        </p:grpSpPr>
        <p:sp>
          <p:nvSpPr>
            <p:cNvPr id="285" name="Google Shape;285;p25"/>
            <p:cNvSpPr txBox="1"/>
            <p:nvPr/>
          </p:nvSpPr>
          <p:spPr>
            <a:xfrm>
              <a:off x="992300" y="2706495"/>
              <a:ext cx="1768800" cy="2295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Clr>
                  <a:srgbClr val="000000"/>
                </a:buClr>
                <a:buSzPts val="1100"/>
                <a:buFont typeface="Arial"/>
                <a:buNone/>
              </a:pPr>
              <a:r>
                <a:rPr b="1" lang="en" sz="800">
                  <a:solidFill>
                    <a:schemeClr val="dk1"/>
                  </a:solidFill>
                  <a:latin typeface="Lato"/>
                  <a:ea typeface="Lato"/>
                  <a:cs typeface="Lato"/>
                  <a:sym typeface="Lato"/>
                </a:rPr>
                <a:t>2024 Improvements Estimate</a:t>
              </a:r>
              <a:endParaRPr b="1" sz="800">
                <a:solidFill>
                  <a:schemeClr val="dk1"/>
                </a:solidFill>
                <a:latin typeface="Lato"/>
                <a:ea typeface="Lato"/>
                <a:cs typeface="Lato"/>
                <a:sym typeface="Lato"/>
              </a:endParaRPr>
            </a:p>
          </p:txBody>
        </p:sp>
        <p:sp>
          <p:nvSpPr>
            <p:cNvPr id="286" name="Google Shape;286;p25"/>
            <p:cNvSpPr txBox="1"/>
            <p:nvPr/>
          </p:nvSpPr>
          <p:spPr>
            <a:xfrm>
              <a:off x="722900" y="2931545"/>
              <a:ext cx="2307600" cy="9546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Clr>
                  <a:srgbClr val="000000"/>
                </a:buClr>
                <a:buSzPts val="1100"/>
                <a:buFont typeface="Arial"/>
                <a:buNone/>
              </a:pPr>
              <a:r>
                <a:rPr lang="en" sz="4800">
                  <a:solidFill>
                    <a:schemeClr val="dk1"/>
                  </a:solidFill>
                  <a:latin typeface="Lato"/>
                  <a:ea typeface="Lato"/>
                  <a:cs typeface="Lato"/>
                  <a:sym typeface="Lato"/>
                </a:rPr>
                <a:t>$</a:t>
              </a:r>
              <a:r>
                <a:rPr b="1" lang="en" sz="4800">
                  <a:solidFill>
                    <a:schemeClr val="dk1"/>
                  </a:solidFill>
                  <a:latin typeface="Lato"/>
                  <a:ea typeface="Lato"/>
                  <a:cs typeface="Lato"/>
                  <a:sym typeface="Lato"/>
                </a:rPr>
                <a:t>123</a:t>
              </a:r>
              <a:r>
                <a:rPr b="1" lang="en" sz="4800">
                  <a:solidFill>
                    <a:schemeClr val="dk1"/>
                  </a:solidFill>
                  <a:latin typeface="Lato"/>
                  <a:ea typeface="Lato"/>
                  <a:cs typeface="Lato"/>
                  <a:sym typeface="Lato"/>
                </a:rPr>
                <a:t>K</a:t>
              </a:r>
              <a:endParaRPr b="1" sz="4800">
                <a:solidFill>
                  <a:schemeClr val="dk1"/>
                </a:solidFill>
                <a:latin typeface="Lato"/>
                <a:ea typeface="Lato"/>
                <a:cs typeface="Lato"/>
                <a:sym typeface="Lato"/>
              </a:endParaRPr>
            </a:p>
          </p:txBody>
        </p:sp>
        <p:sp>
          <p:nvSpPr>
            <p:cNvPr id="287" name="Google Shape;287;p25"/>
            <p:cNvSpPr txBox="1"/>
            <p:nvPr/>
          </p:nvSpPr>
          <p:spPr>
            <a:xfrm>
              <a:off x="842600" y="3768550"/>
              <a:ext cx="2068200" cy="7431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Clr>
                  <a:srgbClr val="000000"/>
                </a:buClr>
                <a:buSzPts val="1100"/>
                <a:buFont typeface="Arial"/>
                <a:buNone/>
              </a:pPr>
              <a:r>
                <a:rPr b="1" lang="en" sz="1100">
                  <a:solidFill>
                    <a:schemeClr val="accent1"/>
                  </a:solidFill>
                  <a:latin typeface="Lato"/>
                  <a:ea typeface="Lato"/>
                  <a:cs typeface="Lato"/>
                  <a:sym typeface="Lato"/>
                </a:rPr>
                <a:t> Excludes</a:t>
              </a:r>
              <a:br>
                <a:rPr b="1" lang="en" sz="1100">
                  <a:solidFill>
                    <a:schemeClr val="accent1"/>
                  </a:solidFill>
                  <a:latin typeface="Lato"/>
                  <a:ea typeface="Lato"/>
                  <a:cs typeface="Lato"/>
                  <a:sym typeface="Lato"/>
                </a:rPr>
              </a:br>
              <a:r>
                <a:rPr b="1" lang="en" sz="1100">
                  <a:solidFill>
                    <a:schemeClr val="accent1"/>
                  </a:solidFill>
                  <a:latin typeface="Lato"/>
                  <a:ea typeface="Lato"/>
                  <a:cs typeface="Lato"/>
                  <a:sym typeface="Lato"/>
                </a:rPr>
                <a:t>regular expenses</a:t>
              </a:r>
              <a:endParaRPr b="1" sz="1100">
                <a:solidFill>
                  <a:schemeClr val="accent1"/>
                </a:solidFill>
                <a:latin typeface="Lato"/>
                <a:ea typeface="Lato"/>
                <a:cs typeface="Lato"/>
                <a:sym typeface="Lato"/>
              </a:endParaRPr>
            </a:p>
          </p:txBody>
        </p:sp>
      </p:grpSp>
      <p:cxnSp>
        <p:nvCxnSpPr>
          <p:cNvPr id="288" name="Google Shape;288;p25"/>
          <p:cNvCxnSpPr/>
          <p:nvPr/>
        </p:nvCxnSpPr>
        <p:spPr>
          <a:xfrm>
            <a:off x="3224350" y="2706500"/>
            <a:ext cx="0" cy="1832100"/>
          </a:xfrm>
          <a:prstGeom prst="straightConnector1">
            <a:avLst/>
          </a:prstGeom>
          <a:noFill/>
          <a:ln cap="flat" cmpd="sng" w="9525">
            <a:solidFill>
              <a:schemeClr val="accent1"/>
            </a:solidFill>
            <a:prstDash val="dot"/>
            <a:round/>
            <a:headEnd len="med" w="med" type="none"/>
            <a:tailEnd len="med" w="med" type="none"/>
          </a:ln>
        </p:spPr>
      </p:cxnSp>
      <p:grpSp>
        <p:nvGrpSpPr>
          <p:cNvPr id="289" name="Google Shape;289;p25"/>
          <p:cNvGrpSpPr/>
          <p:nvPr/>
        </p:nvGrpSpPr>
        <p:grpSpPr>
          <a:xfrm>
            <a:off x="3418200" y="2706495"/>
            <a:ext cx="2307600" cy="1805155"/>
            <a:chOff x="3418200" y="2706495"/>
            <a:chExt cx="2307600" cy="1805155"/>
          </a:xfrm>
        </p:grpSpPr>
        <p:sp>
          <p:nvSpPr>
            <p:cNvPr id="290" name="Google Shape;290;p25"/>
            <p:cNvSpPr txBox="1"/>
            <p:nvPr/>
          </p:nvSpPr>
          <p:spPr>
            <a:xfrm>
              <a:off x="3687600" y="2706495"/>
              <a:ext cx="1768800" cy="2295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Clr>
                  <a:srgbClr val="000000"/>
                </a:buClr>
                <a:buSzPts val="1100"/>
                <a:buFont typeface="Arial"/>
                <a:buNone/>
              </a:pPr>
              <a:r>
                <a:rPr b="1" lang="en" sz="800">
                  <a:solidFill>
                    <a:schemeClr val="dk1"/>
                  </a:solidFill>
                  <a:latin typeface="Lato"/>
                  <a:ea typeface="Lato"/>
                  <a:cs typeface="Lato"/>
                  <a:sym typeface="Lato"/>
                </a:rPr>
                <a:t>2024 Projected Savings </a:t>
              </a:r>
              <a:endParaRPr b="1" sz="800">
                <a:solidFill>
                  <a:schemeClr val="dk1"/>
                </a:solidFill>
                <a:latin typeface="Lato"/>
                <a:ea typeface="Lato"/>
                <a:cs typeface="Lato"/>
                <a:sym typeface="Lato"/>
              </a:endParaRPr>
            </a:p>
          </p:txBody>
        </p:sp>
        <p:sp>
          <p:nvSpPr>
            <p:cNvPr id="291" name="Google Shape;291;p25"/>
            <p:cNvSpPr txBox="1"/>
            <p:nvPr/>
          </p:nvSpPr>
          <p:spPr>
            <a:xfrm>
              <a:off x="3418200" y="2931545"/>
              <a:ext cx="2307600" cy="9546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Clr>
                  <a:srgbClr val="000000"/>
                </a:buClr>
                <a:buSzPts val="1100"/>
                <a:buFont typeface="Arial"/>
                <a:buNone/>
              </a:pPr>
              <a:r>
                <a:rPr lang="en" sz="4800">
                  <a:solidFill>
                    <a:schemeClr val="dk1"/>
                  </a:solidFill>
                  <a:latin typeface="Lato"/>
                  <a:ea typeface="Lato"/>
                  <a:cs typeface="Lato"/>
                  <a:sym typeface="Lato"/>
                </a:rPr>
                <a:t>$</a:t>
              </a:r>
              <a:r>
                <a:rPr b="1" lang="en" sz="4800">
                  <a:solidFill>
                    <a:schemeClr val="dk1"/>
                  </a:solidFill>
                  <a:latin typeface="Lato"/>
                  <a:ea typeface="Lato"/>
                  <a:cs typeface="Lato"/>
                  <a:sym typeface="Lato"/>
                </a:rPr>
                <a:t>45</a:t>
              </a:r>
              <a:r>
                <a:rPr b="1" lang="en" sz="4800">
                  <a:solidFill>
                    <a:schemeClr val="dk1"/>
                  </a:solidFill>
                  <a:latin typeface="Lato"/>
                  <a:ea typeface="Lato"/>
                  <a:cs typeface="Lato"/>
                  <a:sym typeface="Lato"/>
                </a:rPr>
                <a:t>K</a:t>
              </a:r>
              <a:endParaRPr b="1" sz="4800">
                <a:solidFill>
                  <a:schemeClr val="dk1"/>
                </a:solidFill>
                <a:latin typeface="Lato"/>
                <a:ea typeface="Lato"/>
                <a:cs typeface="Lato"/>
                <a:sym typeface="Lato"/>
              </a:endParaRPr>
            </a:p>
          </p:txBody>
        </p:sp>
        <p:sp>
          <p:nvSpPr>
            <p:cNvPr id="292" name="Google Shape;292;p25"/>
            <p:cNvSpPr txBox="1"/>
            <p:nvPr/>
          </p:nvSpPr>
          <p:spPr>
            <a:xfrm>
              <a:off x="3537900" y="3768550"/>
              <a:ext cx="2068200" cy="7431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Clr>
                  <a:srgbClr val="000000"/>
                </a:buClr>
                <a:buSzPts val="1100"/>
                <a:buFont typeface="Arial"/>
                <a:buNone/>
              </a:pPr>
              <a:r>
                <a:rPr b="1" lang="en" sz="1100">
                  <a:solidFill>
                    <a:schemeClr val="accent1"/>
                  </a:solidFill>
                  <a:latin typeface="Lato"/>
                  <a:ea typeface="Lato"/>
                  <a:cs typeface="Lato"/>
                  <a:sym typeface="Lato"/>
                </a:rPr>
                <a:t>Includes reduced expenses and tax incentives</a:t>
              </a:r>
              <a:endParaRPr b="1" sz="1100">
                <a:solidFill>
                  <a:schemeClr val="accent1"/>
                </a:solidFill>
                <a:latin typeface="Lato"/>
                <a:ea typeface="Lato"/>
                <a:cs typeface="Lato"/>
                <a:sym typeface="Lato"/>
              </a:endParaRPr>
            </a:p>
          </p:txBody>
        </p:sp>
      </p:grpSp>
      <p:cxnSp>
        <p:nvCxnSpPr>
          <p:cNvPr id="293" name="Google Shape;293;p25"/>
          <p:cNvCxnSpPr/>
          <p:nvPr/>
        </p:nvCxnSpPr>
        <p:spPr>
          <a:xfrm>
            <a:off x="5919650" y="2706500"/>
            <a:ext cx="0" cy="1832100"/>
          </a:xfrm>
          <a:prstGeom prst="straightConnector1">
            <a:avLst/>
          </a:prstGeom>
          <a:noFill/>
          <a:ln cap="flat" cmpd="sng" w="9525">
            <a:solidFill>
              <a:schemeClr val="accent1"/>
            </a:solidFill>
            <a:prstDash val="dot"/>
            <a:round/>
            <a:headEnd len="med" w="med" type="none"/>
            <a:tailEnd len="med" w="med" type="none"/>
          </a:ln>
        </p:spPr>
      </p:cxnSp>
      <p:grpSp>
        <p:nvGrpSpPr>
          <p:cNvPr id="294" name="Google Shape;294;p25"/>
          <p:cNvGrpSpPr/>
          <p:nvPr/>
        </p:nvGrpSpPr>
        <p:grpSpPr>
          <a:xfrm>
            <a:off x="6113500" y="2706495"/>
            <a:ext cx="2307600" cy="1805155"/>
            <a:chOff x="6113500" y="2706495"/>
            <a:chExt cx="2307600" cy="1805155"/>
          </a:xfrm>
        </p:grpSpPr>
        <p:sp>
          <p:nvSpPr>
            <p:cNvPr id="295" name="Google Shape;295;p25"/>
            <p:cNvSpPr txBox="1"/>
            <p:nvPr/>
          </p:nvSpPr>
          <p:spPr>
            <a:xfrm>
              <a:off x="6382900" y="2706495"/>
              <a:ext cx="1768800" cy="2295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Clr>
                  <a:srgbClr val="000000"/>
                </a:buClr>
                <a:buSzPts val="1100"/>
                <a:buFont typeface="Arial"/>
                <a:buNone/>
              </a:pPr>
              <a:r>
                <a:rPr b="1" lang="en" sz="800">
                  <a:solidFill>
                    <a:schemeClr val="dk1"/>
                  </a:solidFill>
                  <a:latin typeface="Lato"/>
                  <a:ea typeface="Lato"/>
                  <a:cs typeface="Lato"/>
                  <a:sym typeface="Lato"/>
                </a:rPr>
                <a:t>2025 Projected Savings</a:t>
              </a:r>
              <a:endParaRPr b="1" sz="800">
                <a:solidFill>
                  <a:schemeClr val="dk1"/>
                </a:solidFill>
                <a:latin typeface="Lato"/>
                <a:ea typeface="Lato"/>
                <a:cs typeface="Lato"/>
                <a:sym typeface="Lato"/>
              </a:endParaRPr>
            </a:p>
          </p:txBody>
        </p:sp>
        <p:sp>
          <p:nvSpPr>
            <p:cNvPr id="296" name="Google Shape;296;p25"/>
            <p:cNvSpPr txBox="1"/>
            <p:nvPr/>
          </p:nvSpPr>
          <p:spPr>
            <a:xfrm>
              <a:off x="6113500" y="2931545"/>
              <a:ext cx="2307600" cy="9546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Clr>
                  <a:srgbClr val="000000"/>
                </a:buClr>
                <a:buSzPts val="1100"/>
                <a:buFont typeface="Arial"/>
                <a:buNone/>
              </a:pPr>
              <a:r>
                <a:rPr lang="en" sz="4800">
                  <a:solidFill>
                    <a:schemeClr val="dk1"/>
                  </a:solidFill>
                  <a:latin typeface="Lato"/>
                  <a:ea typeface="Lato"/>
                  <a:cs typeface="Lato"/>
                  <a:sym typeface="Lato"/>
                </a:rPr>
                <a:t>$</a:t>
              </a:r>
              <a:r>
                <a:rPr b="1" lang="en" sz="4800">
                  <a:solidFill>
                    <a:schemeClr val="dk1"/>
                  </a:solidFill>
                  <a:latin typeface="Lato"/>
                  <a:ea typeface="Lato"/>
                  <a:cs typeface="Lato"/>
                  <a:sym typeface="Lato"/>
                </a:rPr>
                <a:t>67</a:t>
              </a:r>
              <a:r>
                <a:rPr b="1" lang="en" sz="4800">
                  <a:solidFill>
                    <a:schemeClr val="dk1"/>
                  </a:solidFill>
                  <a:latin typeface="Lato"/>
                  <a:ea typeface="Lato"/>
                  <a:cs typeface="Lato"/>
                  <a:sym typeface="Lato"/>
                </a:rPr>
                <a:t>K</a:t>
              </a:r>
              <a:endParaRPr b="1" sz="4800">
                <a:solidFill>
                  <a:schemeClr val="dk1"/>
                </a:solidFill>
                <a:latin typeface="Lato"/>
                <a:ea typeface="Lato"/>
                <a:cs typeface="Lato"/>
                <a:sym typeface="Lato"/>
              </a:endParaRPr>
            </a:p>
          </p:txBody>
        </p:sp>
        <p:sp>
          <p:nvSpPr>
            <p:cNvPr id="297" name="Google Shape;297;p25"/>
            <p:cNvSpPr txBox="1"/>
            <p:nvPr/>
          </p:nvSpPr>
          <p:spPr>
            <a:xfrm>
              <a:off x="6233200" y="3768550"/>
              <a:ext cx="2068200" cy="7431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Clr>
                  <a:srgbClr val="000000"/>
                </a:buClr>
                <a:buSzPts val="1100"/>
                <a:buFont typeface="Arial"/>
                <a:buNone/>
              </a:pPr>
              <a:r>
                <a:rPr b="1" lang="en" sz="1100">
                  <a:solidFill>
                    <a:schemeClr val="accent1"/>
                  </a:solidFill>
                  <a:latin typeface="Lato"/>
                  <a:ea typeface="Lato"/>
                  <a:cs typeface="Lato"/>
                  <a:sym typeface="Lato"/>
                </a:rPr>
                <a:t>Estimated yearly savings after all improvements are in place</a:t>
              </a:r>
              <a:r>
                <a:rPr b="1" lang="en" sz="1100">
                  <a:solidFill>
                    <a:schemeClr val="accent1"/>
                  </a:solidFill>
                  <a:latin typeface="Lato"/>
                  <a:ea typeface="Lato"/>
                  <a:cs typeface="Lato"/>
                  <a:sym typeface="Lato"/>
                </a:rPr>
                <a:t> </a:t>
              </a:r>
              <a:endParaRPr b="1" sz="1100">
                <a:solidFill>
                  <a:schemeClr val="accent1"/>
                </a:solidFill>
                <a:latin typeface="Lato"/>
                <a:ea typeface="Lato"/>
                <a:cs typeface="Lato"/>
                <a:sym typeface="Lato"/>
              </a:endParaRPr>
            </a:p>
          </p:txBody>
        </p:sp>
      </p:gr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84"/>
                                        </p:tgtEl>
                                        <p:attrNameLst>
                                          <p:attrName>style.visibility</p:attrName>
                                        </p:attrNameLst>
                                      </p:cBhvr>
                                      <p:to>
                                        <p:strVal val="visible"/>
                                      </p:to>
                                    </p:set>
                                    <p:anim calcmode="lin" valueType="num">
                                      <p:cBhvr additive="base">
                                        <p:cTn dur="500"/>
                                        <p:tgtEl>
                                          <p:spTgt spid="284"/>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89"/>
                                        </p:tgtEl>
                                        <p:attrNameLst>
                                          <p:attrName>style.visibility</p:attrName>
                                        </p:attrNameLst>
                                      </p:cBhvr>
                                      <p:to>
                                        <p:strVal val="visible"/>
                                      </p:to>
                                    </p:set>
                                    <p:anim calcmode="lin" valueType="num">
                                      <p:cBhvr additive="base">
                                        <p:cTn dur="500"/>
                                        <p:tgtEl>
                                          <p:spTgt spid="289"/>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94"/>
                                        </p:tgtEl>
                                        <p:attrNameLst>
                                          <p:attrName>style.visibility</p:attrName>
                                        </p:attrNameLst>
                                      </p:cBhvr>
                                      <p:to>
                                        <p:strVal val="visible"/>
                                      </p:to>
                                    </p:set>
                                    <p:anim calcmode="lin" valueType="num">
                                      <p:cBhvr additive="base">
                                        <p:cTn dur="500"/>
                                        <p:tgtEl>
                                          <p:spTgt spid="294"/>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1" name="Shape 301"/>
        <p:cNvGrpSpPr/>
        <p:nvPr/>
      </p:nvGrpSpPr>
      <p:grpSpPr>
        <a:xfrm>
          <a:off x="0" y="0"/>
          <a:ext cx="0" cy="0"/>
          <a:chOff x="0" y="0"/>
          <a:chExt cx="0" cy="0"/>
        </a:xfrm>
      </p:grpSpPr>
      <p:sp>
        <p:nvSpPr>
          <p:cNvPr id="302" name="Google Shape;302;p26"/>
          <p:cNvSpPr txBox="1"/>
          <p:nvPr>
            <p:ph type="title"/>
          </p:nvPr>
        </p:nvSpPr>
        <p:spPr>
          <a:xfrm>
            <a:off x="730000" y="1318650"/>
            <a:ext cx="3300900" cy="1687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Supporting data</a:t>
            </a:r>
            <a:endParaRPr/>
          </a:p>
        </p:txBody>
      </p:sp>
      <p:sp>
        <p:nvSpPr>
          <p:cNvPr id="303" name="Google Shape;303;p26"/>
          <p:cNvSpPr txBox="1"/>
          <p:nvPr>
            <p:ph idx="1" type="subTitle"/>
          </p:nvPr>
        </p:nvSpPr>
        <p:spPr>
          <a:xfrm>
            <a:off x="724950" y="2021275"/>
            <a:ext cx="3300900" cy="2179500"/>
          </a:xfrm>
          <a:prstGeom prst="rect">
            <a:avLst/>
          </a:prstGeom>
        </p:spPr>
        <p:txBody>
          <a:bodyPr anchorCtr="0" anchor="t" bIns="91425" lIns="91425" spcFirstLastPara="1" rIns="91425" wrap="square" tIns="91425">
            <a:noAutofit/>
          </a:bodyPr>
          <a:lstStyle/>
          <a:p>
            <a:pPr indent="-143002" lvl="0" marL="164592" rtl="0" algn="l">
              <a:spcBef>
                <a:spcPts val="0"/>
              </a:spcBef>
              <a:spcAft>
                <a:spcPts val="0"/>
              </a:spcAft>
              <a:buSzPts val="1100"/>
              <a:buChar char="●"/>
            </a:pPr>
            <a:r>
              <a:rPr lang="en" sz="1100"/>
              <a:t>Create your own editable chart by clicking </a:t>
            </a:r>
            <a:br>
              <a:rPr lang="en" sz="1100"/>
            </a:br>
            <a:r>
              <a:rPr lang="en" sz="1100"/>
              <a:t>“Insert” -&gt; “Chart” -&gt; “Column”.</a:t>
            </a:r>
            <a:endParaRPr sz="1100"/>
          </a:p>
          <a:p>
            <a:pPr indent="-73152" lvl="0" marL="164592" rtl="0" algn="l">
              <a:spcBef>
                <a:spcPts val="0"/>
              </a:spcBef>
              <a:spcAft>
                <a:spcPts val="0"/>
              </a:spcAft>
              <a:buNone/>
            </a:pPr>
            <a:r>
              <a:t/>
            </a:r>
            <a:endParaRPr sz="1100"/>
          </a:p>
          <a:p>
            <a:pPr indent="-143002" lvl="0" marL="164592" rtl="0" algn="l">
              <a:spcBef>
                <a:spcPts val="0"/>
              </a:spcBef>
              <a:spcAft>
                <a:spcPts val="0"/>
              </a:spcAft>
              <a:buSzPts val="1100"/>
              <a:buChar char="●"/>
            </a:pPr>
            <a:r>
              <a:rPr lang="en" sz="1100"/>
              <a:t>In the upper right, click the 3 dots and select “Open Source”.</a:t>
            </a:r>
            <a:endParaRPr sz="1100"/>
          </a:p>
          <a:p>
            <a:pPr indent="-73152" lvl="0" marL="164592" rtl="0" algn="l">
              <a:spcBef>
                <a:spcPts val="0"/>
              </a:spcBef>
              <a:spcAft>
                <a:spcPts val="0"/>
              </a:spcAft>
              <a:buNone/>
            </a:pPr>
            <a:r>
              <a:t/>
            </a:r>
            <a:endParaRPr sz="1100"/>
          </a:p>
          <a:p>
            <a:pPr indent="-143002" lvl="0" marL="164592" rtl="0" algn="l">
              <a:spcBef>
                <a:spcPts val="0"/>
              </a:spcBef>
              <a:spcAft>
                <a:spcPts val="0"/>
              </a:spcAft>
              <a:buSzPts val="1100"/>
              <a:buChar char="●"/>
            </a:pPr>
            <a:r>
              <a:rPr lang="en" sz="1100"/>
              <a:t>In the source Google Sheet, adjust data and styles. Sheets will save automatically as you edit. When happy, come back to this Slide and select “Update” from the upper right options.</a:t>
            </a:r>
            <a:endParaRPr sz="1100"/>
          </a:p>
          <a:p>
            <a:pPr indent="-73152" lvl="0" marL="164592" rtl="0" algn="l">
              <a:spcBef>
                <a:spcPts val="0"/>
              </a:spcBef>
              <a:spcAft>
                <a:spcPts val="0"/>
              </a:spcAft>
              <a:buNone/>
            </a:pPr>
            <a:r>
              <a:t/>
            </a:r>
            <a:endParaRPr sz="1100"/>
          </a:p>
          <a:p>
            <a:pPr indent="-73152" lvl="0" marL="164592" rtl="0" algn="l">
              <a:spcBef>
                <a:spcPts val="0"/>
              </a:spcBef>
              <a:spcAft>
                <a:spcPts val="0"/>
              </a:spcAft>
              <a:buNone/>
            </a:pPr>
            <a:r>
              <a:t/>
            </a:r>
            <a:endParaRPr sz="1100"/>
          </a:p>
        </p:txBody>
      </p:sp>
      <p:pic>
        <p:nvPicPr>
          <p:cNvPr id="304" name="Google Shape;304;p26" title="Points scored"/>
          <p:cNvPicPr preferRelativeResize="0"/>
          <p:nvPr/>
        </p:nvPicPr>
        <p:blipFill>
          <a:blip r:embed="rId3">
            <a:alphaModFix/>
          </a:blip>
          <a:stretch>
            <a:fillRect/>
          </a:stretch>
        </p:blipFill>
        <p:spPr>
          <a:xfrm>
            <a:off x="4809744" y="1097280"/>
            <a:ext cx="3931920" cy="2645952"/>
          </a:xfrm>
          <a:prstGeom prst="rect">
            <a:avLst/>
          </a:prstGeom>
          <a:noFill/>
          <a:ln>
            <a:noFill/>
          </a:ln>
        </p:spPr>
      </p:pic>
      <p:sp>
        <p:nvSpPr>
          <p:cNvPr id="305" name="Google Shape;305;p26"/>
          <p:cNvSpPr txBox="1"/>
          <p:nvPr/>
        </p:nvSpPr>
        <p:spPr>
          <a:xfrm>
            <a:off x="5025050" y="4178800"/>
            <a:ext cx="3555900" cy="416100"/>
          </a:xfrm>
          <a:prstGeom prst="rect">
            <a:avLst/>
          </a:prstGeom>
          <a:solidFill>
            <a:schemeClr val="lt2"/>
          </a:solidFill>
          <a:ln cap="flat" cmpd="sng" w="9525">
            <a:solidFill>
              <a:schemeClr val="dk2"/>
            </a:solidFill>
            <a:prstDash val="dot"/>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700">
                <a:solidFill>
                  <a:srgbClr val="666666"/>
                </a:solidFill>
                <a:latin typeface="Roboto"/>
                <a:ea typeface="Roboto"/>
                <a:cs typeface="Roboto"/>
                <a:sym typeface="Roboto"/>
              </a:rPr>
              <a:t>TIP!</a:t>
            </a:r>
            <a:r>
              <a:rPr lang="en" sz="700">
                <a:solidFill>
                  <a:srgbClr val="666666"/>
                </a:solidFill>
                <a:latin typeface="Roboto"/>
                <a:ea typeface="Roboto"/>
                <a:cs typeface="Roboto"/>
                <a:sym typeface="Roboto"/>
              </a:rPr>
              <a:t> At this time, Google Slides doesn’t allow us to transfer a chart’s source. </a:t>
            </a:r>
            <a:br>
              <a:rPr lang="en" sz="700">
                <a:solidFill>
                  <a:srgbClr val="666666"/>
                </a:solidFill>
                <a:latin typeface="Roboto"/>
                <a:ea typeface="Roboto"/>
                <a:cs typeface="Roboto"/>
                <a:sym typeface="Roboto"/>
              </a:rPr>
            </a:br>
            <a:r>
              <a:rPr lang="en" sz="700">
                <a:solidFill>
                  <a:srgbClr val="666666"/>
                </a:solidFill>
                <a:latin typeface="Roboto"/>
                <a:ea typeface="Roboto"/>
                <a:cs typeface="Roboto"/>
                <a:sym typeface="Roboto"/>
              </a:rPr>
              <a:t>Delete the above sample chart and create and customize your own editable chart.</a:t>
            </a:r>
            <a:endParaRPr sz="700">
              <a:solidFill>
                <a:srgbClr val="666666"/>
              </a:solidFill>
              <a:latin typeface="Roboto"/>
              <a:ea typeface="Roboto"/>
              <a:cs typeface="Roboto"/>
              <a:sym typeface="Roboto"/>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304"/>
                                        </p:tgtEl>
                                        <p:attrNameLst>
                                          <p:attrName>style.visibility</p:attrName>
                                        </p:attrNameLst>
                                      </p:cBhvr>
                                      <p:to>
                                        <p:strVal val="visible"/>
                                      </p:to>
                                    </p:set>
                                    <p:anim calcmode="lin" valueType="num">
                                      <p:cBhvr additive="base">
                                        <p:cTn dur="100"/>
                                        <p:tgtEl>
                                          <p:spTgt spid="304"/>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name="Streamline">
  <a:themeElements>
    <a:clrScheme name="Streamline">
      <a:dk1>
        <a:srgbClr val="126B3D"/>
      </a:dk1>
      <a:lt1>
        <a:srgbClr val="FFFFFF"/>
      </a:lt1>
      <a:dk2>
        <a:srgbClr val="4A473B"/>
      </a:dk2>
      <a:lt2>
        <a:srgbClr val="E4EEEF"/>
      </a:lt2>
      <a:accent1>
        <a:srgbClr val="C4C2B5"/>
      </a:accent1>
      <a:accent2>
        <a:srgbClr val="37B456"/>
      </a:accent2>
      <a:accent3>
        <a:srgbClr val="B0D8EB"/>
      </a:accent3>
      <a:accent4>
        <a:srgbClr val="C7E8F7"/>
      </a:accent4>
      <a:accent5>
        <a:srgbClr val="CFDF69"/>
      </a:accent5>
      <a:accent6>
        <a:srgbClr val="85AF45"/>
      </a:accent6>
      <a:hlink>
        <a:srgbClr val="37B456"/>
      </a:hlink>
      <a:folHlink>
        <a:srgbClr val="1C367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